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311" r:id="rId3"/>
    <p:sldId id="257" r:id="rId4"/>
    <p:sldId id="297" r:id="rId5"/>
    <p:sldId id="298" r:id="rId6"/>
    <p:sldId id="299" r:id="rId7"/>
    <p:sldId id="300" r:id="rId8"/>
    <p:sldId id="301" r:id="rId9"/>
    <p:sldId id="303" r:id="rId10"/>
    <p:sldId id="302" r:id="rId11"/>
    <p:sldId id="304" r:id="rId12"/>
    <p:sldId id="308" r:id="rId13"/>
    <p:sldId id="306" r:id="rId14"/>
    <p:sldId id="310" r:id="rId15"/>
    <p:sldId id="309" r:id="rId16"/>
    <p:sldId id="316" r:id="rId17"/>
    <p:sldId id="314" r:id="rId18"/>
    <p:sldId id="315" r:id="rId19"/>
    <p:sldId id="317" r:id="rId20"/>
    <p:sldId id="318" r:id="rId21"/>
    <p:sldId id="319" r:id="rId22"/>
    <p:sldId id="322" r:id="rId23"/>
    <p:sldId id="323" r:id="rId24"/>
    <p:sldId id="324" r:id="rId25"/>
    <p:sldId id="313" r:id="rId26"/>
    <p:sldId id="307" r:id="rId27"/>
    <p:sldId id="305" r:id="rId28"/>
    <p:sldId id="320" r:id="rId29"/>
    <p:sldId id="321" r:id="rId30"/>
    <p:sldId id="295" r:id="rId31"/>
    <p:sldId id="296" r:id="rId32"/>
  </p:sldIdLst>
  <p:sldSz cx="12192000" cy="6858000"/>
  <p:notesSz cx="12192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ioLx8P9tLdijybgT/nDcg5n4wx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36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865B3B-99D5-4E89-AB73-626ECC5F4046}">
  <a:tblStyle styleId="{23865B3B-99D5-4E89-AB73-626ECC5F404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3602"/>
  </p:normalViewPr>
  <p:slideViewPr>
    <p:cSldViewPr snapToGrid="0">
      <p:cViewPr varScale="1">
        <p:scale>
          <a:sx n="90" d="100"/>
          <a:sy n="90" d="100"/>
        </p:scale>
        <p:origin x="232" y="44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48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DE6566-9DA5-794E-90DD-F5324EE3C9BF}" type="doc">
      <dgm:prSet loTypeId="urn:microsoft.com/office/officeart/2008/layout/VerticalCurvedList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E9CCDE-515F-5542-9D0A-44C41CAF7922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One Web Server, One Database</a:t>
          </a:r>
          <a:endParaRPr lang="en-US" dirty="0"/>
        </a:p>
      </dgm:t>
    </dgm:pt>
    <dgm:pt modelId="{D79FA03F-6282-A245-A50B-D586556B3558}" type="parTrans" cxnId="{A49A0E2E-7A9C-BA4C-9DF3-A151974C61AF}">
      <dgm:prSet/>
      <dgm:spPr/>
      <dgm:t>
        <a:bodyPr/>
        <a:lstStyle/>
        <a:p>
          <a:endParaRPr lang="en-US"/>
        </a:p>
      </dgm:t>
    </dgm:pt>
    <dgm:pt modelId="{A3A692E9-369D-D94F-9C22-4EB53304B190}" type="sibTrans" cxnId="{A49A0E2E-7A9C-BA4C-9DF3-A151974C61AF}">
      <dgm:prSet/>
      <dgm:spPr/>
      <dgm:t>
        <a:bodyPr/>
        <a:lstStyle/>
        <a:p>
          <a:endParaRPr lang="en-US"/>
        </a:p>
      </dgm:t>
    </dgm:pt>
    <dgm:pt modelId="{83486EF2-8A63-6644-A35E-9B29CE4BA59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/>
            <a:t>Multiple Web Servers, One Database</a:t>
          </a:r>
          <a:endParaRPr lang="en-US" dirty="0"/>
        </a:p>
      </dgm:t>
    </dgm:pt>
    <dgm:pt modelId="{E216E57F-F70B-1E4F-A865-B762B46CB054}" type="parTrans" cxnId="{4B765387-A00F-914F-8E8F-52C202C342B4}">
      <dgm:prSet/>
      <dgm:spPr/>
      <dgm:t>
        <a:bodyPr/>
        <a:lstStyle/>
        <a:p>
          <a:endParaRPr lang="en-US"/>
        </a:p>
      </dgm:t>
    </dgm:pt>
    <dgm:pt modelId="{042460BF-3D56-0B48-B5BF-49EAB4657C36}" type="sibTrans" cxnId="{4B765387-A00F-914F-8E8F-52C202C342B4}">
      <dgm:prSet/>
      <dgm:spPr/>
      <dgm:t>
        <a:bodyPr/>
        <a:lstStyle/>
        <a:p>
          <a:endParaRPr lang="en-US"/>
        </a:p>
      </dgm:t>
    </dgm:pt>
    <dgm:pt modelId="{3E14E183-D227-6C44-AC25-D375918AB40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Multiple Web Server, Multiple Databases</a:t>
          </a:r>
          <a:endParaRPr lang="en-VN" dirty="0"/>
        </a:p>
      </dgm:t>
    </dgm:pt>
    <dgm:pt modelId="{FB405FC1-49AC-5F4F-9DBF-A06A9FD33EB6}" type="parTrans" cxnId="{ED689280-C87D-B64B-8867-478E4E7E7937}">
      <dgm:prSet/>
      <dgm:spPr/>
      <dgm:t>
        <a:bodyPr/>
        <a:lstStyle/>
        <a:p>
          <a:endParaRPr lang="en-US"/>
        </a:p>
      </dgm:t>
    </dgm:pt>
    <dgm:pt modelId="{8E330DBF-4443-9A46-8C27-E7B4FC66B568}" type="sibTrans" cxnId="{ED689280-C87D-B64B-8867-478E4E7E7937}">
      <dgm:prSet/>
      <dgm:spPr/>
      <dgm:t>
        <a:bodyPr/>
        <a:lstStyle/>
        <a:p>
          <a:endParaRPr lang="en-US"/>
        </a:p>
      </dgm:t>
    </dgm:pt>
    <dgm:pt modelId="{439AC908-D8A8-B14A-AF5B-F982947E81C3}" type="pres">
      <dgm:prSet presAssocID="{F4DE6566-9DA5-794E-90DD-F5324EE3C9BF}" presName="Name0" presStyleCnt="0">
        <dgm:presLayoutVars>
          <dgm:chMax val="7"/>
          <dgm:chPref val="7"/>
          <dgm:dir/>
        </dgm:presLayoutVars>
      </dgm:prSet>
      <dgm:spPr/>
    </dgm:pt>
    <dgm:pt modelId="{57B993A1-F0F3-AD42-AD78-CB067644D3D2}" type="pres">
      <dgm:prSet presAssocID="{F4DE6566-9DA5-794E-90DD-F5324EE3C9BF}" presName="Name1" presStyleCnt="0"/>
      <dgm:spPr/>
    </dgm:pt>
    <dgm:pt modelId="{6833F42A-7E32-EE48-A481-546ECABE536C}" type="pres">
      <dgm:prSet presAssocID="{F4DE6566-9DA5-794E-90DD-F5324EE3C9BF}" presName="cycle" presStyleCnt="0"/>
      <dgm:spPr/>
    </dgm:pt>
    <dgm:pt modelId="{619AED1C-E316-404F-B576-59B9FA865CBE}" type="pres">
      <dgm:prSet presAssocID="{F4DE6566-9DA5-794E-90DD-F5324EE3C9BF}" presName="srcNode" presStyleLbl="node1" presStyleIdx="0" presStyleCnt="3"/>
      <dgm:spPr/>
    </dgm:pt>
    <dgm:pt modelId="{8999B1F4-62B3-A34B-9B1A-55DC9233D9B9}" type="pres">
      <dgm:prSet presAssocID="{F4DE6566-9DA5-794E-90DD-F5324EE3C9BF}" presName="conn" presStyleLbl="parChTrans1D2" presStyleIdx="0" presStyleCnt="1"/>
      <dgm:spPr/>
    </dgm:pt>
    <dgm:pt modelId="{75710214-D25E-CA4F-9069-E4A63C491A9C}" type="pres">
      <dgm:prSet presAssocID="{F4DE6566-9DA5-794E-90DD-F5324EE3C9BF}" presName="extraNode" presStyleLbl="node1" presStyleIdx="0" presStyleCnt="3"/>
      <dgm:spPr/>
    </dgm:pt>
    <dgm:pt modelId="{235E7268-3B27-3744-B96B-17CC8B5AFBC4}" type="pres">
      <dgm:prSet presAssocID="{F4DE6566-9DA5-794E-90DD-F5324EE3C9BF}" presName="dstNode" presStyleLbl="node1" presStyleIdx="0" presStyleCnt="3"/>
      <dgm:spPr/>
    </dgm:pt>
    <dgm:pt modelId="{93B3FFA0-45B2-8D4F-9B8E-5FD6EC29CB75}" type="pres">
      <dgm:prSet presAssocID="{C0E9CCDE-515F-5542-9D0A-44C41CAF7922}" presName="text_1" presStyleLbl="node1" presStyleIdx="0" presStyleCnt="3">
        <dgm:presLayoutVars>
          <dgm:bulletEnabled val="1"/>
        </dgm:presLayoutVars>
      </dgm:prSet>
      <dgm:spPr/>
    </dgm:pt>
    <dgm:pt modelId="{EAFE789A-A914-0A4E-807B-1976D99120A1}" type="pres">
      <dgm:prSet presAssocID="{C0E9CCDE-515F-5542-9D0A-44C41CAF7922}" presName="accent_1" presStyleCnt="0"/>
      <dgm:spPr/>
    </dgm:pt>
    <dgm:pt modelId="{358104A3-8B3A-9E47-A45C-69659C7B8EBD}" type="pres">
      <dgm:prSet presAssocID="{C0E9CCDE-515F-5542-9D0A-44C41CAF7922}" presName="accentRepeatNode" presStyleLbl="solidFgAcc1" presStyleIdx="0" presStyleCnt="3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057CFC8A-7DD0-A64B-90BD-A03CAE76FDFA}" type="pres">
      <dgm:prSet presAssocID="{83486EF2-8A63-6644-A35E-9B29CE4BA593}" presName="text_2" presStyleLbl="node1" presStyleIdx="1" presStyleCnt="3" custLinFactNeighborX="3525" custLinFactNeighborY="637">
        <dgm:presLayoutVars>
          <dgm:bulletEnabled val="1"/>
        </dgm:presLayoutVars>
      </dgm:prSet>
      <dgm:spPr/>
    </dgm:pt>
    <dgm:pt modelId="{0D49ECA7-F5F1-F745-B453-5BF26828975D}" type="pres">
      <dgm:prSet presAssocID="{83486EF2-8A63-6644-A35E-9B29CE4BA593}" presName="accent_2" presStyleCnt="0"/>
      <dgm:spPr/>
    </dgm:pt>
    <dgm:pt modelId="{617F9A31-1DD5-AB47-8C1B-5473F52CC683}" type="pres">
      <dgm:prSet presAssocID="{83486EF2-8A63-6644-A35E-9B29CE4BA593}" presName="accentRepeatNode" presStyleLbl="solidFgAcc1" presStyleIdx="1" presStyleCnt="3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0D91E96F-168A-044F-B5B0-2F2E47C4E4D7}" type="pres">
      <dgm:prSet presAssocID="{3E14E183-D227-6C44-AC25-D375918AB40D}" presName="text_3" presStyleLbl="node1" presStyleIdx="2" presStyleCnt="3">
        <dgm:presLayoutVars>
          <dgm:bulletEnabled val="1"/>
        </dgm:presLayoutVars>
      </dgm:prSet>
      <dgm:spPr/>
    </dgm:pt>
    <dgm:pt modelId="{68880260-1ED2-204A-9FDA-CD0B619D44C1}" type="pres">
      <dgm:prSet presAssocID="{3E14E183-D227-6C44-AC25-D375918AB40D}" presName="accent_3" presStyleCnt="0"/>
      <dgm:spPr/>
    </dgm:pt>
    <dgm:pt modelId="{449296E4-E5D9-9340-8782-46A45C4BA61F}" type="pres">
      <dgm:prSet presAssocID="{3E14E183-D227-6C44-AC25-D375918AB40D}" presName="accentRepeatNode" presStyleLbl="solidFgAcc1" presStyleIdx="2" presStyleCnt="3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</dgm:ptLst>
  <dgm:cxnLst>
    <dgm:cxn modelId="{A49A0E2E-7A9C-BA4C-9DF3-A151974C61AF}" srcId="{F4DE6566-9DA5-794E-90DD-F5324EE3C9BF}" destId="{C0E9CCDE-515F-5542-9D0A-44C41CAF7922}" srcOrd="0" destOrd="0" parTransId="{D79FA03F-6282-A245-A50B-D586556B3558}" sibTransId="{A3A692E9-369D-D94F-9C22-4EB53304B190}"/>
    <dgm:cxn modelId="{6BF2D230-12F1-5946-8E90-2BE179280727}" type="presOf" srcId="{C0E9CCDE-515F-5542-9D0A-44C41CAF7922}" destId="{93B3FFA0-45B2-8D4F-9B8E-5FD6EC29CB75}" srcOrd="0" destOrd="0" presId="urn:microsoft.com/office/officeart/2008/layout/VerticalCurvedList"/>
    <dgm:cxn modelId="{B4283D6B-166D-9549-BD6F-A7B1912CF440}" type="presOf" srcId="{3E14E183-D227-6C44-AC25-D375918AB40D}" destId="{0D91E96F-168A-044F-B5B0-2F2E47C4E4D7}" srcOrd="0" destOrd="0" presId="urn:microsoft.com/office/officeart/2008/layout/VerticalCurvedList"/>
    <dgm:cxn modelId="{FFF7B86C-34E0-2A43-8A37-DE30F81CED4F}" type="presOf" srcId="{83486EF2-8A63-6644-A35E-9B29CE4BA593}" destId="{057CFC8A-7DD0-A64B-90BD-A03CAE76FDFA}" srcOrd="0" destOrd="0" presId="urn:microsoft.com/office/officeart/2008/layout/VerticalCurvedList"/>
    <dgm:cxn modelId="{ED689280-C87D-B64B-8867-478E4E7E7937}" srcId="{F4DE6566-9DA5-794E-90DD-F5324EE3C9BF}" destId="{3E14E183-D227-6C44-AC25-D375918AB40D}" srcOrd="2" destOrd="0" parTransId="{FB405FC1-49AC-5F4F-9DBF-A06A9FD33EB6}" sibTransId="{8E330DBF-4443-9A46-8C27-E7B4FC66B568}"/>
    <dgm:cxn modelId="{4B765387-A00F-914F-8E8F-52C202C342B4}" srcId="{F4DE6566-9DA5-794E-90DD-F5324EE3C9BF}" destId="{83486EF2-8A63-6644-A35E-9B29CE4BA593}" srcOrd="1" destOrd="0" parTransId="{E216E57F-F70B-1E4F-A865-B762B46CB054}" sibTransId="{042460BF-3D56-0B48-B5BF-49EAB4657C36}"/>
    <dgm:cxn modelId="{88E4E7AD-C54A-D242-BE6E-5FB3362D300A}" type="presOf" srcId="{A3A692E9-369D-D94F-9C22-4EB53304B190}" destId="{8999B1F4-62B3-A34B-9B1A-55DC9233D9B9}" srcOrd="0" destOrd="0" presId="urn:microsoft.com/office/officeart/2008/layout/VerticalCurvedList"/>
    <dgm:cxn modelId="{395AE8CD-70BC-304C-AFF1-2D4FA63CB08D}" type="presOf" srcId="{F4DE6566-9DA5-794E-90DD-F5324EE3C9BF}" destId="{439AC908-D8A8-B14A-AF5B-F982947E81C3}" srcOrd="0" destOrd="0" presId="urn:microsoft.com/office/officeart/2008/layout/VerticalCurvedList"/>
    <dgm:cxn modelId="{A90F0A60-D83E-384E-947A-B7B8D23D8EDB}" type="presParOf" srcId="{439AC908-D8A8-B14A-AF5B-F982947E81C3}" destId="{57B993A1-F0F3-AD42-AD78-CB067644D3D2}" srcOrd="0" destOrd="0" presId="urn:microsoft.com/office/officeart/2008/layout/VerticalCurvedList"/>
    <dgm:cxn modelId="{207A8735-5101-5144-A092-A1C906EE9CB7}" type="presParOf" srcId="{57B993A1-F0F3-AD42-AD78-CB067644D3D2}" destId="{6833F42A-7E32-EE48-A481-546ECABE536C}" srcOrd="0" destOrd="0" presId="urn:microsoft.com/office/officeart/2008/layout/VerticalCurvedList"/>
    <dgm:cxn modelId="{C917AFBD-E6C5-1F40-A7B3-58511D0B7C1B}" type="presParOf" srcId="{6833F42A-7E32-EE48-A481-546ECABE536C}" destId="{619AED1C-E316-404F-B576-59B9FA865CBE}" srcOrd="0" destOrd="0" presId="urn:microsoft.com/office/officeart/2008/layout/VerticalCurvedList"/>
    <dgm:cxn modelId="{77BC29B8-93D0-564C-A93F-8B9CC3EDFF84}" type="presParOf" srcId="{6833F42A-7E32-EE48-A481-546ECABE536C}" destId="{8999B1F4-62B3-A34B-9B1A-55DC9233D9B9}" srcOrd="1" destOrd="0" presId="urn:microsoft.com/office/officeart/2008/layout/VerticalCurvedList"/>
    <dgm:cxn modelId="{C66529F7-333F-0745-B7FD-0693F04EFC55}" type="presParOf" srcId="{6833F42A-7E32-EE48-A481-546ECABE536C}" destId="{75710214-D25E-CA4F-9069-E4A63C491A9C}" srcOrd="2" destOrd="0" presId="urn:microsoft.com/office/officeart/2008/layout/VerticalCurvedList"/>
    <dgm:cxn modelId="{F3878D0C-2EA1-8B4D-9AF4-52287646C3BC}" type="presParOf" srcId="{6833F42A-7E32-EE48-A481-546ECABE536C}" destId="{235E7268-3B27-3744-B96B-17CC8B5AFBC4}" srcOrd="3" destOrd="0" presId="urn:microsoft.com/office/officeart/2008/layout/VerticalCurvedList"/>
    <dgm:cxn modelId="{E40472B4-811B-034B-AF00-D63D71B11899}" type="presParOf" srcId="{57B993A1-F0F3-AD42-AD78-CB067644D3D2}" destId="{93B3FFA0-45B2-8D4F-9B8E-5FD6EC29CB75}" srcOrd="1" destOrd="0" presId="urn:microsoft.com/office/officeart/2008/layout/VerticalCurvedList"/>
    <dgm:cxn modelId="{858B1D5B-13E2-B34E-9DF6-5E6B8BC65781}" type="presParOf" srcId="{57B993A1-F0F3-AD42-AD78-CB067644D3D2}" destId="{EAFE789A-A914-0A4E-807B-1976D99120A1}" srcOrd="2" destOrd="0" presId="urn:microsoft.com/office/officeart/2008/layout/VerticalCurvedList"/>
    <dgm:cxn modelId="{71C77143-4BAA-544D-BC7B-D3B792D4B3C0}" type="presParOf" srcId="{EAFE789A-A914-0A4E-807B-1976D99120A1}" destId="{358104A3-8B3A-9E47-A45C-69659C7B8EBD}" srcOrd="0" destOrd="0" presId="urn:microsoft.com/office/officeart/2008/layout/VerticalCurvedList"/>
    <dgm:cxn modelId="{D4D4D2EA-F194-0B4F-B70F-B9333493DB23}" type="presParOf" srcId="{57B993A1-F0F3-AD42-AD78-CB067644D3D2}" destId="{057CFC8A-7DD0-A64B-90BD-A03CAE76FDFA}" srcOrd="3" destOrd="0" presId="urn:microsoft.com/office/officeart/2008/layout/VerticalCurvedList"/>
    <dgm:cxn modelId="{8DD808EB-0ED2-AF42-AFB3-98E30622EAB7}" type="presParOf" srcId="{57B993A1-F0F3-AD42-AD78-CB067644D3D2}" destId="{0D49ECA7-F5F1-F745-B453-5BF26828975D}" srcOrd="4" destOrd="0" presId="urn:microsoft.com/office/officeart/2008/layout/VerticalCurvedList"/>
    <dgm:cxn modelId="{EA71941C-BA8C-FC45-B318-B979E92C4C4B}" type="presParOf" srcId="{0D49ECA7-F5F1-F745-B453-5BF26828975D}" destId="{617F9A31-1DD5-AB47-8C1B-5473F52CC683}" srcOrd="0" destOrd="0" presId="urn:microsoft.com/office/officeart/2008/layout/VerticalCurvedList"/>
    <dgm:cxn modelId="{36337E43-74EE-FD48-B382-CB435BE5AF0D}" type="presParOf" srcId="{57B993A1-F0F3-AD42-AD78-CB067644D3D2}" destId="{0D91E96F-168A-044F-B5B0-2F2E47C4E4D7}" srcOrd="5" destOrd="0" presId="urn:microsoft.com/office/officeart/2008/layout/VerticalCurvedList"/>
    <dgm:cxn modelId="{8076B0F6-E059-6749-8C16-1EB2C24BC11B}" type="presParOf" srcId="{57B993A1-F0F3-AD42-AD78-CB067644D3D2}" destId="{68880260-1ED2-204A-9FDA-CD0B619D44C1}" srcOrd="6" destOrd="0" presId="urn:microsoft.com/office/officeart/2008/layout/VerticalCurvedList"/>
    <dgm:cxn modelId="{99FFA38E-3315-BA41-A1F0-3E08DE5178D7}" type="presParOf" srcId="{68880260-1ED2-204A-9FDA-CD0B619D44C1}" destId="{449296E4-E5D9-9340-8782-46A45C4BA61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4DE6566-9DA5-794E-90DD-F5324EE3C9BF}" type="doc">
      <dgm:prSet loTypeId="urn:microsoft.com/office/officeart/2008/layout/VerticalCurvedList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E9CCDE-515F-5542-9D0A-44C41CAF7922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Single-Page Application (SPAs)</a:t>
          </a:r>
          <a:endParaRPr lang="en-US" dirty="0"/>
        </a:p>
      </dgm:t>
    </dgm:pt>
    <dgm:pt modelId="{D79FA03F-6282-A245-A50B-D586556B3558}" type="parTrans" cxnId="{A49A0E2E-7A9C-BA4C-9DF3-A151974C61AF}">
      <dgm:prSet/>
      <dgm:spPr/>
      <dgm:t>
        <a:bodyPr/>
        <a:lstStyle/>
        <a:p>
          <a:endParaRPr lang="en-US"/>
        </a:p>
      </dgm:t>
    </dgm:pt>
    <dgm:pt modelId="{A3A692E9-369D-D94F-9C22-4EB53304B190}" type="sibTrans" cxnId="{A49A0E2E-7A9C-BA4C-9DF3-A151974C61AF}">
      <dgm:prSet/>
      <dgm:spPr/>
      <dgm:t>
        <a:bodyPr/>
        <a:lstStyle/>
        <a:p>
          <a:endParaRPr lang="en-US"/>
        </a:p>
      </dgm:t>
    </dgm:pt>
    <dgm:pt modelId="{83486EF2-8A63-6644-A35E-9B29CE4BA59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Server-Side Rendered Application (SSR)</a:t>
          </a:r>
          <a:endParaRPr lang="en-US" b="0" i="0" dirty="0"/>
        </a:p>
      </dgm:t>
    </dgm:pt>
    <dgm:pt modelId="{E216E57F-F70B-1E4F-A865-B762B46CB054}" type="parTrans" cxnId="{4B765387-A00F-914F-8E8F-52C202C342B4}">
      <dgm:prSet/>
      <dgm:spPr/>
      <dgm:t>
        <a:bodyPr/>
        <a:lstStyle/>
        <a:p>
          <a:endParaRPr lang="en-US"/>
        </a:p>
      </dgm:t>
    </dgm:pt>
    <dgm:pt modelId="{042460BF-3D56-0B48-B5BF-49EAB4657C36}" type="sibTrans" cxnId="{4B765387-A00F-914F-8E8F-52C202C342B4}">
      <dgm:prSet/>
      <dgm:spPr/>
      <dgm:t>
        <a:bodyPr/>
        <a:lstStyle/>
        <a:p>
          <a:endParaRPr lang="en-US"/>
        </a:p>
      </dgm:t>
    </dgm:pt>
    <dgm:pt modelId="{3E14E183-D227-6C44-AC25-D375918AB40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Microservices</a:t>
          </a:r>
          <a:endParaRPr lang="en-VN" dirty="0"/>
        </a:p>
      </dgm:t>
    </dgm:pt>
    <dgm:pt modelId="{FB405FC1-49AC-5F4F-9DBF-A06A9FD33EB6}" type="parTrans" cxnId="{ED689280-C87D-B64B-8867-478E4E7E7937}">
      <dgm:prSet/>
      <dgm:spPr/>
      <dgm:t>
        <a:bodyPr/>
        <a:lstStyle/>
        <a:p>
          <a:endParaRPr lang="en-US"/>
        </a:p>
      </dgm:t>
    </dgm:pt>
    <dgm:pt modelId="{8E330DBF-4443-9A46-8C27-E7B4FC66B568}" type="sibTrans" cxnId="{ED689280-C87D-B64B-8867-478E4E7E7937}">
      <dgm:prSet/>
      <dgm:spPr/>
      <dgm:t>
        <a:bodyPr/>
        <a:lstStyle/>
        <a:p>
          <a:endParaRPr lang="en-US"/>
        </a:p>
      </dgm:t>
    </dgm:pt>
    <dgm:pt modelId="{CFD3738E-7B9C-194E-9A36-D18FD23D79A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/>
            <a:t>Serverless Architecture</a:t>
          </a:r>
          <a:endParaRPr lang="en-US" dirty="0"/>
        </a:p>
      </dgm:t>
    </dgm:pt>
    <dgm:pt modelId="{3751B265-E3F6-0341-A92D-8840E78FFBF3}" type="parTrans" cxnId="{5968F422-E418-4B4F-8E0A-4FA159F6BC95}">
      <dgm:prSet/>
      <dgm:spPr/>
      <dgm:t>
        <a:bodyPr/>
        <a:lstStyle/>
        <a:p>
          <a:endParaRPr lang="en-US"/>
        </a:p>
      </dgm:t>
    </dgm:pt>
    <dgm:pt modelId="{E066A44E-BDC3-9D4B-9168-0C3F0E180B7F}" type="sibTrans" cxnId="{5968F422-E418-4B4F-8E0A-4FA159F6BC95}">
      <dgm:prSet/>
      <dgm:spPr/>
      <dgm:t>
        <a:bodyPr/>
        <a:lstStyle/>
        <a:p>
          <a:endParaRPr lang="en-US"/>
        </a:p>
      </dgm:t>
    </dgm:pt>
    <dgm:pt modelId="{439AC908-D8A8-B14A-AF5B-F982947E81C3}" type="pres">
      <dgm:prSet presAssocID="{F4DE6566-9DA5-794E-90DD-F5324EE3C9BF}" presName="Name0" presStyleCnt="0">
        <dgm:presLayoutVars>
          <dgm:chMax val="7"/>
          <dgm:chPref val="7"/>
          <dgm:dir/>
        </dgm:presLayoutVars>
      </dgm:prSet>
      <dgm:spPr/>
    </dgm:pt>
    <dgm:pt modelId="{57B993A1-F0F3-AD42-AD78-CB067644D3D2}" type="pres">
      <dgm:prSet presAssocID="{F4DE6566-9DA5-794E-90DD-F5324EE3C9BF}" presName="Name1" presStyleCnt="0"/>
      <dgm:spPr/>
    </dgm:pt>
    <dgm:pt modelId="{6833F42A-7E32-EE48-A481-546ECABE536C}" type="pres">
      <dgm:prSet presAssocID="{F4DE6566-9DA5-794E-90DD-F5324EE3C9BF}" presName="cycle" presStyleCnt="0"/>
      <dgm:spPr/>
    </dgm:pt>
    <dgm:pt modelId="{619AED1C-E316-404F-B576-59B9FA865CBE}" type="pres">
      <dgm:prSet presAssocID="{F4DE6566-9DA5-794E-90DD-F5324EE3C9BF}" presName="srcNode" presStyleLbl="node1" presStyleIdx="0" presStyleCnt="4"/>
      <dgm:spPr/>
    </dgm:pt>
    <dgm:pt modelId="{8999B1F4-62B3-A34B-9B1A-55DC9233D9B9}" type="pres">
      <dgm:prSet presAssocID="{F4DE6566-9DA5-794E-90DD-F5324EE3C9BF}" presName="conn" presStyleLbl="parChTrans1D2" presStyleIdx="0" presStyleCnt="1"/>
      <dgm:spPr/>
    </dgm:pt>
    <dgm:pt modelId="{75710214-D25E-CA4F-9069-E4A63C491A9C}" type="pres">
      <dgm:prSet presAssocID="{F4DE6566-9DA5-794E-90DD-F5324EE3C9BF}" presName="extraNode" presStyleLbl="node1" presStyleIdx="0" presStyleCnt="4"/>
      <dgm:spPr/>
    </dgm:pt>
    <dgm:pt modelId="{235E7268-3B27-3744-B96B-17CC8B5AFBC4}" type="pres">
      <dgm:prSet presAssocID="{F4DE6566-9DA5-794E-90DD-F5324EE3C9BF}" presName="dstNode" presStyleLbl="node1" presStyleIdx="0" presStyleCnt="4"/>
      <dgm:spPr/>
    </dgm:pt>
    <dgm:pt modelId="{93B3FFA0-45B2-8D4F-9B8E-5FD6EC29CB75}" type="pres">
      <dgm:prSet presAssocID="{C0E9CCDE-515F-5542-9D0A-44C41CAF7922}" presName="text_1" presStyleLbl="node1" presStyleIdx="0" presStyleCnt="4">
        <dgm:presLayoutVars>
          <dgm:bulletEnabled val="1"/>
        </dgm:presLayoutVars>
      </dgm:prSet>
      <dgm:spPr/>
    </dgm:pt>
    <dgm:pt modelId="{EAFE789A-A914-0A4E-807B-1976D99120A1}" type="pres">
      <dgm:prSet presAssocID="{C0E9CCDE-515F-5542-9D0A-44C41CAF7922}" presName="accent_1" presStyleCnt="0"/>
      <dgm:spPr/>
    </dgm:pt>
    <dgm:pt modelId="{358104A3-8B3A-9E47-A45C-69659C7B8EBD}" type="pres">
      <dgm:prSet presAssocID="{C0E9CCDE-515F-5542-9D0A-44C41CAF7922}" presName="accentRepeatNode" presStyleLbl="solidFgAcc1" presStyleIdx="0" presStyleCnt="4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057CFC8A-7DD0-A64B-90BD-A03CAE76FDFA}" type="pres">
      <dgm:prSet presAssocID="{83486EF2-8A63-6644-A35E-9B29CE4BA593}" presName="text_2" presStyleLbl="node1" presStyleIdx="1" presStyleCnt="4" custLinFactNeighborX="3525" custLinFactNeighborY="637">
        <dgm:presLayoutVars>
          <dgm:bulletEnabled val="1"/>
        </dgm:presLayoutVars>
      </dgm:prSet>
      <dgm:spPr/>
    </dgm:pt>
    <dgm:pt modelId="{0D49ECA7-F5F1-F745-B453-5BF26828975D}" type="pres">
      <dgm:prSet presAssocID="{83486EF2-8A63-6644-A35E-9B29CE4BA593}" presName="accent_2" presStyleCnt="0"/>
      <dgm:spPr/>
    </dgm:pt>
    <dgm:pt modelId="{617F9A31-1DD5-AB47-8C1B-5473F52CC683}" type="pres">
      <dgm:prSet presAssocID="{83486EF2-8A63-6644-A35E-9B29CE4BA593}" presName="accentRepeatNode" presStyleLbl="solidFgAcc1" presStyleIdx="1" presStyleCnt="4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0D91E96F-168A-044F-B5B0-2F2E47C4E4D7}" type="pres">
      <dgm:prSet presAssocID="{3E14E183-D227-6C44-AC25-D375918AB40D}" presName="text_3" presStyleLbl="node1" presStyleIdx="2" presStyleCnt="4">
        <dgm:presLayoutVars>
          <dgm:bulletEnabled val="1"/>
        </dgm:presLayoutVars>
      </dgm:prSet>
      <dgm:spPr/>
    </dgm:pt>
    <dgm:pt modelId="{68880260-1ED2-204A-9FDA-CD0B619D44C1}" type="pres">
      <dgm:prSet presAssocID="{3E14E183-D227-6C44-AC25-D375918AB40D}" presName="accent_3" presStyleCnt="0"/>
      <dgm:spPr/>
    </dgm:pt>
    <dgm:pt modelId="{449296E4-E5D9-9340-8782-46A45C4BA61F}" type="pres">
      <dgm:prSet presAssocID="{3E14E183-D227-6C44-AC25-D375918AB40D}" presName="accentRepeatNode" presStyleLbl="solidFgAcc1" presStyleIdx="2" presStyleCnt="4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CAAAAB77-D942-5341-927A-7CEF5EFCBBBA}" type="pres">
      <dgm:prSet presAssocID="{CFD3738E-7B9C-194E-9A36-D18FD23D79A4}" presName="text_4" presStyleLbl="node1" presStyleIdx="3" presStyleCnt="4">
        <dgm:presLayoutVars>
          <dgm:bulletEnabled val="1"/>
        </dgm:presLayoutVars>
      </dgm:prSet>
      <dgm:spPr/>
    </dgm:pt>
    <dgm:pt modelId="{5C393278-C5AC-9B40-B0B4-5886D1EB4C21}" type="pres">
      <dgm:prSet presAssocID="{CFD3738E-7B9C-194E-9A36-D18FD23D79A4}" presName="accent_4" presStyleCnt="0"/>
      <dgm:spPr/>
    </dgm:pt>
    <dgm:pt modelId="{3CB6126D-5856-6443-853E-907C91E6DDCD}" type="pres">
      <dgm:prSet presAssocID="{CFD3738E-7B9C-194E-9A36-D18FD23D79A4}" presName="accentRepeatNode" presStyleLbl="solidFgAcc1" presStyleIdx="3" presStyleCnt="4"/>
      <dgm:spPr/>
    </dgm:pt>
  </dgm:ptLst>
  <dgm:cxnLst>
    <dgm:cxn modelId="{5968F422-E418-4B4F-8E0A-4FA159F6BC95}" srcId="{F4DE6566-9DA5-794E-90DD-F5324EE3C9BF}" destId="{CFD3738E-7B9C-194E-9A36-D18FD23D79A4}" srcOrd="3" destOrd="0" parTransId="{3751B265-E3F6-0341-A92D-8840E78FFBF3}" sibTransId="{E066A44E-BDC3-9D4B-9168-0C3F0E180B7F}"/>
    <dgm:cxn modelId="{A49A0E2E-7A9C-BA4C-9DF3-A151974C61AF}" srcId="{F4DE6566-9DA5-794E-90DD-F5324EE3C9BF}" destId="{C0E9CCDE-515F-5542-9D0A-44C41CAF7922}" srcOrd="0" destOrd="0" parTransId="{D79FA03F-6282-A245-A50B-D586556B3558}" sibTransId="{A3A692E9-369D-D94F-9C22-4EB53304B190}"/>
    <dgm:cxn modelId="{6BF2D230-12F1-5946-8E90-2BE179280727}" type="presOf" srcId="{C0E9CCDE-515F-5542-9D0A-44C41CAF7922}" destId="{93B3FFA0-45B2-8D4F-9B8E-5FD6EC29CB75}" srcOrd="0" destOrd="0" presId="urn:microsoft.com/office/officeart/2008/layout/VerticalCurvedList"/>
    <dgm:cxn modelId="{B4283D6B-166D-9549-BD6F-A7B1912CF440}" type="presOf" srcId="{3E14E183-D227-6C44-AC25-D375918AB40D}" destId="{0D91E96F-168A-044F-B5B0-2F2E47C4E4D7}" srcOrd="0" destOrd="0" presId="urn:microsoft.com/office/officeart/2008/layout/VerticalCurvedList"/>
    <dgm:cxn modelId="{FFF7B86C-34E0-2A43-8A37-DE30F81CED4F}" type="presOf" srcId="{83486EF2-8A63-6644-A35E-9B29CE4BA593}" destId="{057CFC8A-7DD0-A64B-90BD-A03CAE76FDFA}" srcOrd="0" destOrd="0" presId="urn:microsoft.com/office/officeart/2008/layout/VerticalCurvedList"/>
    <dgm:cxn modelId="{ED689280-C87D-B64B-8867-478E4E7E7937}" srcId="{F4DE6566-9DA5-794E-90DD-F5324EE3C9BF}" destId="{3E14E183-D227-6C44-AC25-D375918AB40D}" srcOrd="2" destOrd="0" parTransId="{FB405FC1-49AC-5F4F-9DBF-A06A9FD33EB6}" sibTransId="{8E330DBF-4443-9A46-8C27-E7B4FC66B568}"/>
    <dgm:cxn modelId="{4B765387-A00F-914F-8E8F-52C202C342B4}" srcId="{F4DE6566-9DA5-794E-90DD-F5324EE3C9BF}" destId="{83486EF2-8A63-6644-A35E-9B29CE4BA593}" srcOrd="1" destOrd="0" parTransId="{E216E57F-F70B-1E4F-A865-B762B46CB054}" sibTransId="{042460BF-3D56-0B48-B5BF-49EAB4657C36}"/>
    <dgm:cxn modelId="{88E4E7AD-C54A-D242-BE6E-5FB3362D300A}" type="presOf" srcId="{A3A692E9-369D-D94F-9C22-4EB53304B190}" destId="{8999B1F4-62B3-A34B-9B1A-55DC9233D9B9}" srcOrd="0" destOrd="0" presId="urn:microsoft.com/office/officeart/2008/layout/VerticalCurvedList"/>
    <dgm:cxn modelId="{395AE8CD-70BC-304C-AFF1-2D4FA63CB08D}" type="presOf" srcId="{F4DE6566-9DA5-794E-90DD-F5324EE3C9BF}" destId="{439AC908-D8A8-B14A-AF5B-F982947E81C3}" srcOrd="0" destOrd="0" presId="urn:microsoft.com/office/officeart/2008/layout/VerticalCurvedList"/>
    <dgm:cxn modelId="{B2B3D2FC-544D-E742-B897-547F335C6725}" type="presOf" srcId="{CFD3738E-7B9C-194E-9A36-D18FD23D79A4}" destId="{CAAAAB77-D942-5341-927A-7CEF5EFCBBBA}" srcOrd="0" destOrd="0" presId="urn:microsoft.com/office/officeart/2008/layout/VerticalCurvedList"/>
    <dgm:cxn modelId="{A90F0A60-D83E-384E-947A-B7B8D23D8EDB}" type="presParOf" srcId="{439AC908-D8A8-B14A-AF5B-F982947E81C3}" destId="{57B993A1-F0F3-AD42-AD78-CB067644D3D2}" srcOrd="0" destOrd="0" presId="urn:microsoft.com/office/officeart/2008/layout/VerticalCurvedList"/>
    <dgm:cxn modelId="{207A8735-5101-5144-A092-A1C906EE9CB7}" type="presParOf" srcId="{57B993A1-F0F3-AD42-AD78-CB067644D3D2}" destId="{6833F42A-7E32-EE48-A481-546ECABE536C}" srcOrd="0" destOrd="0" presId="urn:microsoft.com/office/officeart/2008/layout/VerticalCurvedList"/>
    <dgm:cxn modelId="{C917AFBD-E6C5-1F40-A7B3-58511D0B7C1B}" type="presParOf" srcId="{6833F42A-7E32-EE48-A481-546ECABE536C}" destId="{619AED1C-E316-404F-B576-59B9FA865CBE}" srcOrd="0" destOrd="0" presId="urn:microsoft.com/office/officeart/2008/layout/VerticalCurvedList"/>
    <dgm:cxn modelId="{77BC29B8-93D0-564C-A93F-8B9CC3EDFF84}" type="presParOf" srcId="{6833F42A-7E32-EE48-A481-546ECABE536C}" destId="{8999B1F4-62B3-A34B-9B1A-55DC9233D9B9}" srcOrd="1" destOrd="0" presId="urn:microsoft.com/office/officeart/2008/layout/VerticalCurvedList"/>
    <dgm:cxn modelId="{C66529F7-333F-0745-B7FD-0693F04EFC55}" type="presParOf" srcId="{6833F42A-7E32-EE48-A481-546ECABE536C}" destId="{75710214-D25E-CA4F-9069-E4A63C491A9C}" srcOrd="2" destOrd="0" presId="urn:microsoft.com/office/officeart/2008/layout/VerticalCurvedList"/>
    <dgm:cxn modelId="{F3878D0C-2EA1-8B4D-9AF4-52287646C3BC}" type="presParOf" srcId="{6833F42A-7E32-EE48-A481-546ECABE536C}" destId="{235E7268-3B27-3744-B96B-17CC8B5AFBC4}" srcOrd="3" destOrd="0" presId="urn:microsoft.com/office/officeart/2008/layout/VerticalCurvedList"/>
    <dgm:cxn modelId="{E40472B4-811B-034B-AF00-D63D71B11899}" type="presParOf" srcId="{57B993A1-F0F3-AD42-AD78-CB067644D3D2}" destId="{93B3FFA0-45B2-8D4F-9B8E-5FD6EC29CB75}" srcOrd="1" destOrd="0" presId="urn:microsoft.com/office/officeart/2008/layout/VerticalCurvedList"/>
    <dgm:cxn modelId="{858B1D5B-13E2-B34E-9DF6-5E6B8BC65781}" type="presParOf" srcId="{57B993A1-F0F3-AD42-AD78-CB067644D3D2}" destId="{EAFE789A-A914-0A4E-807B-1976D99120A1}" srcOrd="2" destOrd="0" presId="urn:microsoft.com/office/officeart/2008/layout/VerticalCurvedList"/>
    <dgm:cxn modelId="{71C77143-4BAA-544D-BC7B-D3B792D4B3C0}" type="presParOf" srcId="{EAFE789A-A914-0A4E-807B-1976D99120A1}" destId="{358104A3-8B3A-9E47-A45C-69659C7B8EBD}" srcOrd="0" destOrd="0" presId="urn:microsoft.com/office/officeart/2008/layout/VerticalCurvedList"/>
    <dgm:cxn modelId="{D4D4D2EA-F194-0B4F-B70F-B9333493DB23}" type="presParOf" srcId="{57B993A1-F0F3-AD42-AD78-CB067644D3D2}" destId="{057CFC8A-7DD0-A64B-90BD-A03CAE76FDFA}" srcOrd="3" destOrd="0" presId="urn:microsoft.com/office/officeart/2008/layout/VerticalCurvedList"/>
    <dgm:cxn modelId="{8DD808EB-0ED2-AF42-AFB3-98E30622EAB7}" type="presParOf" srcId="{57B993A1-F0F3-AD42-AD78-CB067644D3D2}" destId="{0D49ECA7-F5F1-F745-B453-5BF26828975D}" srcOrd="4" destOrd="0" presId="urn:microsoft.com/office/officeart/2008/layout/VerticalCurvedList"/>
    <dgm:cxn modelId="{EA71941C-BA8C-FC45-B318-B979E92C4C4B}" type="presParOf" srcId="{0D49ECA7-F5F1-F745-B453-5BF26828975D}" destId="{617F9A31-1DD5-AB47-8C1B-5473F52CC683}" srcOrd="0" destOrd="0" presId="urn:microsoft.com/office/officeart/2008/layout/VerticalCurvedList"/>
    <dgm:cxn modelId="{36337E43-74EE-FD48-B382-CB435BE5AF0D}" type="presParOf" srcId="{57B993A1-F0F3-AD42-AD78-CB067644D3D2}" destId="{0D91E96F-168A-044F-B5B0-2F2E47C4E4D7}" srcOrd="5" destOrd="0" presId="urn:microsoft.com/office/officeart/2008/layout/VerticalCurvedList"/>
    <dgm:cxn modelId="{8076B0F6-E059-6749-8C16-1EB2C24BC11B}" type="presParOf" srcId="{57B993A1-F0F3-AD42-AD78-CB067644D3D2}" destId="{68880260-1ED2-204A-9FDA-CD0B619D44C1}" srcOrd="6" destOrd="0" presId="urn:microsoft.com/office/officeart/2008/layout/VerticalCurvedList"/>
    <dgm:cxn modelId="{99FFA38E-3315-BA41-A1F0-3E08DE5178D7}" type="presParOf" srcId="{68880260-1ED2-204A-9FDA-CD0B619D44C1}" destId="{449296E4-E5D9-9340-8782-46A45C4BA61F}" srcOrd="0" destOrd="0" presId="urn:microsoft.com/office/officeart/2008/layout/VerticalCurvedList"/>
    <dgm:cxn modelId="{B4986C16-7633-7947-A928-E14A0474736C}" type="presParOf" srcId="{57B993A1-F0F3-AD42-AD78-CB067644D3D2}" destId="{CAAAAB77-D942-5341-927A-7CEF5EFCBBBA}" srcOrd="7" destOrd="0" presId="urn:microsoft.com/office/officeart/2008/layout/VerticalCurvedList"/>
    <dgm:cxn modelId="{0D2E1088-F9C8-E643-8CE2-4494E438B9B9}" type="presParOf" srcId="{57B993A1-F0F3-AD42-AD78-CB067644D3D2}" destId="{5C393278-C5AC-9B40-B0B4-5886D1EB4C21}" srcOrd="8" destOrd="0" presId="urn:microsoft.com/office/officeart/2008/layout/VerticalCurvedList"/>
    <dgm:cxn modelId="{8C236D33-9A36-DB40-89AA-2E50316B1E81}" type="presParOf" srcId="{5C393278-C5AC-9B40-B0B4-5886D1EB4C21}" destId="{3CB6126D-5856-6443-853E-907C91E6DDC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D824356-34EE-F642-A6EE-92EA93B48EBE}" type="doc">
      <dgm:prSet loTypeId="urn:microsoft.com/office/officeart/2005/8/layout/radial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97AD9D-3686-8743-BF76-CEFBBBFCDF6D}">
      <dgm:prSet phldrT="[Text]"/>
      <dgm:spPr/>
      <dgm:t>
        <a:bodyPr/>
        <a:lstStyle/>
        <a:p>
          <a:r>
            <a:rPr lang="en-US" b="0" dirty="0"/>
            <a:t>Advantages</a:t>
          </a:r>
          <a:endParaRPr lang="en-US" dirty="0"/>
        </a:p>
      </dgm:t>
    </dgm:pt>
    <dgm:pt modelId="{44D25132-8265-794E-B0C8-F4C4597EB216}" type="parTrans" cxnId="{61E8E353-EF5A-E241-BBEE-31016E2C7BEE}">
      <dgm:prSet/>
      <dgm:spPr/>
      <dgm:t>
        <a:bodyPr/>
        <a:lstStyle/>
        <a:p>
          <a:endParaRPr lang="en-US"/>
        </a:p>
      </dgm:t>
    </dgm:pt>
    <dgm:pt modelId="{F0EB71AC-3D44-9447-BFC2-AE1EAF17D731}" type="sibTrans" cxnId="{61E8E353-EF5A-E241-BBEE-31016E2C7BEE}">
      <dgm:prSet/>
      <dgm:spPr/>
      <dgm:t>
        <a:bodyPr/>
        <a:lstStyle/>
        <a:p>
          <a:endParaRPr lang="en-US"/>
        </a:p>
      </dgm:t>
    </dgm:pt>
    <dgm:pt modelId="{2FBE54FD-2F87-F447-94F6-49961C63910D}">
      <dgm:prSet phldrT="[Text]"/>
      <dgm:spPr/>
      <dgm:t>
        <a:bodyPr/>
        <a:lstStyle/>
        <a:p>
          <a:r>
            <a:rPr lang="en-US" b="0" i="0" dirty="0"/>
            <a:t>Predefined Templates</a:t>
          </a:r>
          <a:endParaRPr lang="en-US" dirty="0"/>
        </a:p>
      </dgm:t>
    </dgm:pt>
    <dgm:pt modelId="{6C8FFA34-2220-6D44-88EC-A0E3EB09760C}" type="parTrans" cxnId="{804AEDDB-6630-3E4A-8EA5-6FAC557AED93}">
      <dgm:prSet/>
      <dgm:spPr/>
      <dgm:t>
        <a:bodyPr/>
        <a:lstStyle/>
        <a:p>
          <a:endParaRPr lang="en-US"/>
        </a:p>
      </dgm:t>
    </dgm:pt>
    <dgm:pt modelId="{73990EE3-3C7F-9240-B566-3A72A24E42DD}" type="sibTrans" cxnId="{804AEDDB-6630-3E4A-8EA5-6FAC557AED93}">
      <dgm:prSet/>
      <dgm:spPr/>
      <dgm:t>
        <a:bodyPr/>
        <a:lstStyle/>
        <a:p>
          <a:endParaRPr lang="en-US"/>
        </a:p>
      </dgm:t>
    </dgm:pt>
    <dgm:pt modelId="{91B6A162-D3D7-D148-AA6A-B05554FE7B36}">
      <dgm:prSet phldrT="[Text]"/>
      <dgm:spPr/>
      <dgm:t>
        <a:bodyPr/>
        <a:lstStyle/>
        <a:p>
          <a:r>
            <a:rPr lang="en-US" b="0" i="0"/>
            <a:t>Loose Coupling</a:t>
          </a:r>
          <a:endParaRPr lang="en-US" dirty="0"/>
        </a:p>
      </dgm:t>
    </dgm:pt>
    <dgm:pt modelId="{6032FB48-3830-134A-B0E5-5C06EC383DBF}" type="parTrans" cxnId="{923E33B1-C956-F44D-8EF6-629E4BA80CB8}">
      <dgm:prSet/>
      <dgm:spPr/>
      <dgm:t>
        <a:bodyPr/>
        <a:lstStyle/>
        <a:p>
          <a:endParaRPr lang="en-US"/>
        </a:p>
      </dgm:t>
    </dgm:pt>
    <dgm:pt modelId="{E24C5995-ED55-D949-AFAA-7F231E22471F}" type="sibTrans" cxnId="{923E33B1-C956-F44D-8EF6-629E4BA80CB8}">
      <dgm:prSet/>
      <dgm:spPr/>
      <dgm:t>
        <a:bodyPr/>
        <a:lstStyle/>
        <a:p>
          <a:endParaRPr lang="en-US"/>
        </a:p>
      </dgm:t>
    </dgm:pt>
    <dgm:pt modelId="{14F73C8B-3141-2C48-8951-88CD82876C80}">
      <dgm:prSet phldrT="[Text]"/>
      <dgm:spPr/>
      <dgm:t>
        <a:bodyPr/>
        <a:lstStyle/>
        <a:p>
          <a:r>
            <a:rPr lang="en-US" b="0" i="0"/>
            <a:t>Easy to test</a:t>
          </a:r>
          <a:endParaRPr lang="en-US" dirty="0"/>
        </a:p>
      </dgm:t>
    </dgm:pt>
    <dgm:pt modelId="{01BB4F9B-9F12-1E45-998A-732229BAD8CF}" type="parTrans" cxnId="{65CB2521-18C9-864E-BB0C-B631FA7FAF3D}">
      <dgm:prSet/>
      <dgm:spPr/>
      <dgm:t>
        <a:bodyPr/>
        <a:lstStyle/>
        <a:p>
          <a:endParaRPr lang="en-US"/>
        </a:p>
      </dgm:t>
    </dgm:pt>
    <dgm:pt modelId="{5BF3E5C5-3A8B-CC47-8439-E8DFB2FBE7C0}" type="sibTrans" cxnId="{65CB2521-18C9-864E-BB0C-B631FA7FAF3D}">
      <dgm:prSet/>
      <dgm:spPr/>
      <dgm:t>
        <a:bodyPr/>
        <a:lstStyle/>
        <a:p>
          <a:endParaRPr lang="en-US"/>
        </a:p>
      </dgm:t>
    </dgm:pt>
    <dgm:pt modelId="{DB39FC5D-ED8D-A143-98CC-F4B112ED5267}">
      <dgm:prSet phldrT="[Text]"/>
      <dgm:spPr/>
      <dgm:t>
        <a:bodyPr/>
        <a:lstStyle/>
        <a:p>
          <a:r>
            <a:rPr lang="en-US" b="0" i="0" dirty="0"/>
            <a:t>Lightweight</a:t>
          </a:r>
          <a:endParaRPr lang="en-US" dirty="0"/>
        </a:p>
      </dgm:t>
    </dgm:pt>
    <dgm:pt modelId="{84510028-FA86-A84A-AC73-266B3931F21F}" type="parTrans" cxnId="{B180BD81-FC8C-1440-826E-2AEF8E7B8640}">
      <dgm:prSet/>
      <dgm:spPr/>
      <dgm:t>
        <a:bodyPr/>
        <a:lstStyle/>
        <a:p>
          <a:endParaRPr lang="en-US"/>
        </a:p>
      </dgm:t>
    </dgm:pt>
    <dgm:pt modelId="{04C9A682-050E-2C4F-9368-9C7D98C06EFB}" type="sibTrans" cxnId="{B180BD81-FC8C-1440-826E-2AEF8E7B8640}">
      <dgm:prSet/>
      <dgm:spPr/>
      <dgm:t>
        <a:bodyPr/>
        <a:lstStyle/>
        <a:p>
          <a:endParaRPr lang="en-US"/>
        </a:p>
      </dgm:t>
    </dgm:pt>
    <dgm:pt modelId="{C92EBD5D-1C73-E94F-A08D-56E5E79E4561}">
      <dgm:prSet/>
      <dgm:spPr/>
      <dgm:t>
        <a:bodyPr/>
        <a:lstStyle/>
        <a:p>
          <a:r>
            <a:rPr lang="en-US" b="0" i="0"/>
            <a:t>Fast Development</a:t>
          </a:r>
          <a:endParaRPr lang="en-US" dirty="0"/>
        </a:p>
      </dgm:t>
    </dgm:pt>
    <dgm:pt modelId="{072897C7-15D6-9A46-8A83-3A5016AB7F39}" type="parTrans" cxnId="{4A8BE705-1130-734B-AD1D-F1EB7752D4E1}">
      <dgm:prSet/>
      <dgm:spPr/>
      <dgm:t>
        <a:bodyPr/>
        <a:lstStyle/>
        <a:p>
          <a:endParaRPr lang="en-US"/>
        </a:p>
      </dgm:t>
    </dgm:pt>
    <dgm:pt modelId="{6E1AD6E3-127B-0049-8FC6-3B550816AFF5}" type="sibTrans" cxnId="{4A8BE705-1130-734B-AD1D-F1EB7752D4E1}">
      <dgm:prSet/>
      <dgm:spPr/>
      <dgm:t>
        <a:bodyPr/>
        <a:lstStyle/>
        <a:p>
          <a:endParaRPr lang="en-US"/>
        </a:p>
      </dgm:t>
    </dgm:pt>
    <dgm:pt modelId="{5DBF98E8-7005-E94D-B728-B2381FDA54F9}">
      <dgm:prSet/>
      <dgm:spPr/>
      <dgm:t>
        <a:bodyPr/>
        <a:lstStyle/>
        <a:p>
          <a:r>
            <a:rPr lang="en-US" b="0" i="0"/>
            <a:t>Powerful abstraction</a:t>
          </a:r>
          <a:endParaRPr lang="en-US"/>
        </a:p>
      </dgm:t>
    </dgm:pt>
    <dgm:pt modelId="{29E6CC70-041B-C04B-B285-361020CB6F1C}" type="parTrans" cxnId="{AE4C4164-FC1A-6144-8691-F11BE4413D11}">
      <dgm:prSet/>
      <dgm:spPr/>
      <dgm:t>
        <a:bodyPr/>
        <a:lstStyle/>
        <a:p>
          <a:endParaRPr lang="en-US"/>
        </a:p>
      </dgm:t>
    </dgm:pt>
    <dgm:pt modelId="{30161B5B-CF28-BA4F-A4B5-0D159D75CE5C}" type="sibTrans" cxnId="{AE4C4164-FC1A-6144-8691-F11BE4413D11}">
      <dgm:prSet/>
      <dgm:spPr/>
      <dgm:t>
        <a:bodyPr/>
        <a:lstStyle/>
        <a:p>
          <a:endParaRPr lang="en-US"/>
        </a:p>
      </dgm:t>
    </dgm:pt>
    <dgm:pt modelId="{277CCCD4-990F-B14D-93EC-6AB7BFDC969C}">
      <dgm:prSet/>
      <dgm:spPr/>
      <dgm:t>
        <a:bodyPr/>
        <a:lstStyle/>
        <a:p>
          <a:r>
            <a:rPr lang="en-US" b="0" i="0" dirty="0"/>
            <a:t>Declarative support</a:t>
          </a:r>
          <a:endParaRPr lang="en-US" dirty="0"/>
        </a:p>
      </dgm:t>
    </dgm:pt>
    <dgm:pt modelId="{77DB0533-465A-784F-B8EE-43AEE44821EC}" type="parTrans" cxnId="{A0D8DD49-BD27-524C-B30C-BB4C9A5E966A}">
      <dgm:prSet/>
      <dgm:spPr/>
      <dgm:t>
        <a:bodyPr/>
        <a:lstStyle/>
        <a:p>
          <a:endParaRPr lang="en-US"/>
        </a:p>
      </dgm:t>
    </dgm:pt>
    <dgm:pt modelId="{80BFC33A-46EF-794B-935E-0EEE41E5F112}" type="sibTrans" cxnId="{A0D8DD49-BD27-524C-B30C-BB4C9A5E966A}">
      <dgm:prSet/>
      <dgm:spPr/>
      <dgm:t>
        <a:bodyPr/>
        <a:lstStyle/>
        <a:p>
          <a:endParaRPr lang="en-US"/>
        </a:p>
      </dgm:t>
    </dgm:pt>
    <dgm:pt modelId="{445BCEE8-D3F0-0942-BD24-05492764033D}" type="pres">
      <dgm:prSet presAssocID="{5D824356-34EE-F642-A6EE-92EA93B48EBE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F32748B-3E73-464C-BE45-387F4DF65D26}" type="pres">
      <dgm:prSet presAssocID="{7397AD9D-3686-8743-BF76-CEFBBBFCDF6D}" presName="centerShape" presStyleLbl="node0" presStyleIdx="0" presStyleCnt="1"/>
      <dgm:spPr/>
    </dgm:pt>
    <dgm:pt modelId="{68ADA6E4-3E48-DC4A-9F22-6AB5F17AC534}" type="pres">
      <dgm:prSet presAssocID="{6C8FFA34-2220-6D44-88EC-A0E3EB09760C}" presName="parTrans" presStyleLbl="sibTrans2D1" presStyleIdx="0" presStyleCnt="7"/>
      <dgm:spPr/>
    </dgm:pt>
    <dgm:pt modelId="{24438A16-C4AB-6148-A83F-67FB72A9B37C}" type="pres">
      <dgm:prSet presAssocID="{6C8FFA34-2220-6D44-88EC-A0E3EB09760C}" presName="connectorText" presStyleLbl="sibTrans2D1" presStyleIdx="0" presStyleCnt="7"/>
      <dgm:spPr/>
    </dgm:pt>
    <dgm:pt modelId="{98822EC7-D130-BF4B-92EA-87F9EC86904E}" type="pres">
      <dgm:prSet presAssocID="{2FBE54FD-2F87-F447-94F6-49961C63910D}" presName="node" presStyleLbl="node1" presStyleIdx="0" presStyleCnt="7">
        <dgm:presLayoutVars>
          <dgm:bulletEnabled val="1"/>
        </dgm:presLayoutVars>
      </dgm:prSet>
      <dgm:spPr/>
    </dgm:pt>
    <dgm:pt modelId="{9AD1012B-808B-4F41-B4B9-950F31498E7A}" type="pres">
      <dgm:prSet presAssocID="{6032FB48-3830-134A-B0E5-5C06EC383DBF}" presName="parTrans" presStyleLbl="sibTrans2D1" presStyleIdx="1" presStyleCnt="7"/>
      <dgm:spPr/>
    </dgm:pt>
    <dgm:pt modelId="{71AE47D8-9FE9-0640-863A-C62599D667A2}" type="pres">
      <dgm:prSet presAssocID="{6032FB48-3830-134A-B0E5-5C06EC383DBF}" presName="connectorText" presStyleLbl="sibTrans2D1" presStyleIdx="1" presStyleCnt="7"/>
      <dgm:spPr/>
    </dgm:pt>
    <dgm:pt modelId="{BAAB7246-5C55-DA4E-9040-490F52E88D4B}" type="pres">
      <dgm:prSet presAssocID="{91B6A162-D3D7-D148-AA6A-B05554FE7B36}" presName="node" presStyleLbl="node1" presStyleIdx="1" presStyleCnt="7">
        <dgm:presLayoutVars>
          <dgm:bulletEnabled val="1"/>
        </dgm:presLayoutVars>
      </dgm:prSet>
      <dgm:spPr/>
    </dgm:pt>
    <dgm:pt modelId="{1961B0B0-724A-9243-B657-B894B667FBF1}" type="pres">
      <dgm:prSet presAssocID="{01BB4F9B-9F12-1E45-998A-732229BAD8CF}" presName="parTrans" presStyleLbl="sibTrans2D1" presStyleIdx="2" presStyleCnt="7"/>
      <dgm:spPr/>
    </dgm:pt>
    <dgm:pt modelId="{A78A024A-34A6-C24C-AF66-7D994F531613}" type="pres">
      <dgm:prSet presAssocID="{01BB4F9B-9F12-1E45-998A-732229BAD8CF}" presName="connectorText" presStyleLbl="sibTrans2D1" presStyleIdx="2" presStyleCnt="7"/>
      <dgm:spPr/>
    </dgm:pt>
    <dgm:pt modelId="{607224D5-65CF-374C-9944-EFB6C259D6CB}" type="pres">
      <dgm:prSet presAssocID="{14F73C8B-3141-2C48-8951-88CD82876C80}" presName="node" presStyleLbl="node1" presStyleIdx="2" presStyleCnt="7">
        <dgm:presLayoutVars>
          <dgm:bulletEnabled val="1"/>
        </dgm:presLayoutVars>
      </dgm:prSet>
      <dgm:spPr/>
    </dgm:pt>
    <dgm:pt modelId="{E93D5642-2737-D945-B699-96D455192A01}" type="pres">
      <dgm:prSet presAssocID="{84510028-FA86-A84A-AC73-266B3931F21F}" presName="parTrans" presStyleLbl="sibTrans2D1" presStyleIdx="3" presStyleCnt="7"/>
      <dgm:spPr/>
    </dgm:pt>
    <dgm:pt modelId="{D85F510E-516B-BD4E-B545-69746F007A2E}" type="pres">
      <dgm:prSet presAssocID="{84510028-FA86-A84A-AC73-266B3931F21F}" presName="connectorText" presStyleLbl="sibTrans2D1" presStyleIdx="3" presStyleCnt="7"/>
      <dgm:spPr/>
    </dgm:pt>
    <dgm:pt modelId="{868EF078-0D70-054C-98D9-5F104E74B643}" type="pres">
      <dgm:prSet presAssocID="{DB39FC5D-ED8D-A143-98CC-F4B112ED5267}" presName="node" presStyleLbl="node1" presStyleIdx="3" presStyleCnt="7">
        <dgm:presLayoutVars>
          <dgm:bulletEnabled val="1"/>
        </dgm:presLayoutVars>
      </dgm:prSet>
      <dgm:spPr/>
    </dgm:pt>
    <dgm:pt modelId="{FDB98A34-52E3-C943-A97D-0A4790230ABD}" type="pres">
      <dgm:prSet presAssocID="{072897C7-15D6-9A46-8A83-3A5016AB7F39}" presName="parTrans" presStyleLbl="sibTrans2D1" presStyleIdx="4" presStyleCnt="7"/>
      <dgm:spPr/>
    </dgm:pt>
    <dgm:pt modelId="{838055D9-2985-E740-A9D3-EC12FA7ACA97}" type="pres">
      <dgm:prSet presAssocID="{072897C7-15D6-9A46-8A83-3A5016AB7F39}" presName="connectorText" presStyleLbl="sibTrans2D1" presStyleIdx="4" presStyleCnt="7"/>
      <dgm:spPr/>
    </dgm:pt>
    <dgm:pt modelId="{FF78AD4F-ECE6-254D-AAD0-3A0033ABCB0A}" type="pres">
      <dgm:prSet presAssocID="{C92EBD5D-1C73-E94F-A08D-56E5E79E4561}" presName="node" presStyleLbl="node1" presStyleIdx="4" presStyleCnt="7">
        <dgm:presLayoutVars>
          <dgm:bulletEnabled val="1"/>
        </dgm:presLayoutVars>
      </dgm:prSet>
      <dgm:spPr/>
    </dgm:pt>
    <dgm:pt modelId="{4B4DAB46-FBA5-8B4E-9206-A18020550F01}" type="pres">
      <dgm:prSet presAssocID="{29E6CC70-041B-C04B-B285-361020CB6F1C}" presName="parTrans" presStyleLbl="sibTrans2D1" presStyleIdx="5" presStyleCnt="7"/>
      <dgm:spPr/>
    </dgm:pt>
    <dgm:pt modelId="{F58B7503-F08C-8646-B80E-0688334C5315}" type="pres">
      <dgm:prSet presAssocID="{29E6CC70-041B-C04B-B285-361020CB6F1C}" presName="connectorText" presStyleLbl="sibTrans2D1" presStyleIdx="5" presStyleCnt="7"/>
      <dgm:spPr/>
    </dgm:pt>
    <dgm:pt modelId="{C0A0DFB8-D9DA-A346-8760-DA64D98DADBA}" type="pres">
      <dgm:prSet presAssocID="{5DBF98E8-7005-E94D-B728-B2381FDA54F9}" presName="node" presStyleLbl="node1" presStyleIdx="5" presStyleCnt="7">
        <dgm:presLayoutVars>
          <dgm:bulletEnabled val="1"/>
        </dgm:presLayoutVars>
      </dgm:prSet>
      <dgm:spPr/>
    </dgm:pt>
    <dgm:pt modelId="{5F465B73-CA59-4540-82FC-AB6ECC9DF290}" type="pres">
      <dgm:prSet presAssocID="{77DB0533-465A-784F-B8EE-43AEE44821EC}" presName="parTrans" presStyleLbl="sibTrans2D1" presStyleIdx="6" presStyleCnt="7"/>
      <dgm:spPr/>
    </dgm:pt>
    <dgm:pt modelId="{24305979-6D15-104C-B132-E41A2C42A3DA}" type="pres">
      <dgm:prSet presAssocID="{77DB0533-465A-784F-B8EE-43AEE44821EC}" presName="connectorText" presStyleLbl="sibTrans2D1" presStyleIdx="6" presStyleCnt="7"/>
      <dgm:spPr/>
    </dgm:pt>
    <dgm:pt modelId="{E2E517CF-FDBB-E74B-9407-961B0E4CE229}" type="pres">
      <dgm:prSet presAssocID="{277CCCD4-990F-B14D-93EC-6AB7BFDC969C}" presName="node" presStyleLbl="node1" presStyleIdx="6" presStyleCnt="7">
        <dgm:presLayoutVars>
          <dgm:bulletEnabled val="1"/>
        </dgm:presLayoutVars>
      </dgm:prSet>
      <dgm:spPr/>
    </dgm:pt>
  </dgm:ptLst>
  <dgm:cxnLst>
    <dgm:cxn modelId="{B3361F02-10DD-3E4B-BCDD-C8A2CA8DA029}" type="presOf" srcId="{277CCCD4-990F-B14D-93EC-6AB7BFDC969C}" destId="{E2E517CF-FDBB-E74B-9407-961B0E4CE229}" srcOrd="0" destOrd="0" presId="urn:microsoft.com/office/officeart/2005/8/layout/radial5"/>
    <dgm:cxn modelId="{105E9003-E8F1-C546-8E6E-AC41496C04C6}" type="presOf" srcId="{5DBF98E8-7005-E94D-B728-B2381FDA54F9}" destId="{C0A0DFB8-D9DA-A346-8760-DA64D98DADBA}" srcOrd="0" destOrd="0" presId="urn:microsoft.com/office/officeart/2005/8/layout/radial5"/>
    <dgm:cxn modelId="{4A8BE705-1130-734B-AD1D-F1EB7752D4E1}" srcId="{7397AD9D-3686-8743-BF76-CEFBBBFCDF6D}" destId="{C92EBD5D-1C73-E94F-A08D-56E5E79E4561}" srcOrd="4" destOrd="0" parTransId="{072897C7-15D6-9A46-8A83-3A5016AB7F39}" sibTransId="{6E1AD6E3-127B-0049-8FC6-3B550816AFF5}"/>
    <dgm:cxn modelId="{9B2D7B13-7D02-804F-96F5-D31321E17DE7}" type="presOf" srcId="{7397AD9D-3686-8743-BF76-CEFBBBFCDF6D}" destId="{8F32748B-3E73-464C-BE45-387F4DF65D26}" srcOrd="0" destOrd="0" presId="urn:microsoft.com/office/officeart/2005/8/layout/radial5"/>
    <dgm:cxn modelId="{65CB2521-18C9-864E-BB0C-B631FA7FAF3D}" srcId="{7397AD9D-3686-8743-BF76-CEFBBBFCDF6D}" destId="{14F73C8B-3141-2C48-8951-88CD82876C80}" srcOrd="2" destOrd="0" parTransId="{01BB4F9B-9F12-1E45-998A-732229BAD8CF}" sibTransId="{5BF3E5C5-3A8B-CC47-8439-E8DFB2FBE7C0}"/>
    <dgm:cxn modelId="{FC576023-4E8A-DB48-A4BD-49F940E59075}" type="presOf" srcId="{91B6A162-D3D7-D148-AA6A-B05554FE7B36}" destId="{BAAB7246-5C55-DA4E-9040-490F52E88D4B}" srcOrd="0" destOrd="0" presId="urn:microsoft.com/office/officeart/2005/8/layout/radial5"/>
    <dgm:cxn modelId="{ADE3C042-7294-B54F-970F-9388FB02A457}" type="presOf" srcId="{DB39FC5D-ED8D-A143-98CC-F4B112ED5267}" destId="{868EF078-0D70-054C-98D9-5F104E74B643}" srcOrd="0" destOrd="0" presId="urn:microsoft.com/office/officeart/2005/8/layout/radial5"/>
    <dgm:cxn modelId="{E5986A43-0B3C-1E46-95C6-B5F37F6C1D71}" type="presOf" srcId="{14F73C8B-3141-2C48-8951-88CD82876C80}" destId="{607224D5-65CF-374C-9944-EFB6C259D6CB}" srcOrd="0" destOrd="0" presId="urn:microsoft.com/office/officeart/2005/8/layout/radial5"/>
    <dgm:cxn modelId="{A0D8DD49-BD27-524C-B30C-BB4C9A5E966A}" srcId="{7397AD9D-3686-8743-BF76-CEFBBBFCDF6D}" destId="{277CCCD4-990F-B14D-93EC-6AB7BFDC969C}" srcOrd="6" destOrd="0" parTransId="{77DB0533-465A-784F-B8EE-43AEE44821EC}" sibTransId="{80BFC33A-46EF-794B-935E-0EEE41E5F112}"/>
    <dgm:cxn modelId="{A701244D-9197-424F-BB46-8F0CEC095EAF}" type="presOf" srcId="{01BB4F9B-9F12-1E45-998A-732229BAD8CF}" destId="{A78A024A-34A6-C24C-AF66-7D994F531613}" srcOrd="1" destOrd="0" presId="urn:microsoft.com/office/officeart/2005/8/layout/radial5"/>
    <dgm:cxn modelId="{61E8E353-EF5A-E241-BBEE-31016E2C7BEE}" srcId="{5D824356-34EE-F642-A6EE-92EA93B48EBE}" destId="{7397AD9D-3686-8743-BF76-CEFBBBFCDF6D}" srcOrd="0" destOrd="0" parTransId="{44D25132-8265-794E-B0C8-F4C4597EB216}" sibTransId="{F0EB71AC-3D44-9447-BFC2-AE1EAF17D731}"/>
    <dgm:cxn modelId="{8F25E760-BF76-BB46-A131-621146B06DAE}" type="presOf" srcId="{84510028-FA86-A84A-AC73-266B3931F21F}" destId="{E93D5642-2737-D945-B699-96D455192A01}" srcOrd="0" destOrd="0" presId="urn:microsoft.com/office/officeart/2005/8/layout/radial5"/>
    <dgm:cxn modelId="{AE4C4164-FC1A-6144-8691-F11BE4413D11}" srcId="{7397AD9D-3686-8743-BF76-CEFBBBFCDF6D}" destId="{5DBF98E8-7005-E94D-B728-B2381FDA54F9}" srcOrd="5" destOrd="0" parTransId="{29E6CC70-041B-C04B-B285-361020CB6F1C}" sibTransId="{30161B5B-CF28-BA4F-A4B5-0D159D75CE5C}"/>
    <dgm:cxn modelId="{EC175764-86E5-F647-BF0A-5189CA5EE59B}" type="presOf" srcId="{6C8FFA34-2220-6D44-88EC-A0E3EB09760C}" destId="{24438A16-C4AB-6148-A83F-67FB72A9B37C}" srcOrd="1" destOrd="0" presId="urn:microsoft.com/office/officeart/2005/8/layout/radial5"/>
    <dgm:cxn modelId="{1264BD67-51D6-FD44-8D4B-DC0AB5D19D83}" type="presOf" srcId="{77DB0533-465A-784F-B8EE-43AEE44821EC}" destId="{5F465B73-CA59-4540-82FC-AB6ECC9DF290}" srcOrd="0" destOrd="0" presId="urn:microsoft.com/office/officeart/2005/8/layout/radial5"/>
    <dgm:cxn modelId="{0A01D76E-5C4D-1742-BDCB-F4092816FE05}" type="presOf" srcId="{84510028-FA86-A84A-AC73-266B3931F21F}" destId="{D85F510E-516B-BD4E-B545-69746F007A2E}" srcOrd="1" destOrd="0" presId="urn:microsoft.com/office/officeart/2005/8/layout/radial5"/>
    <dgm:cxn modelId="{FC62A770-D84A-B742-89D6-B738E1F25BBC}" type="presOf" srcId="{6032FB48-3830-134A-B0E5-5C06EC383DBF}" destId="{9AD1012B-808B-4F41-B4B9-950F31498E7A}" srcOrd="0" destOrd="0" presId="urn:microsoft.com/office/officeart/2005/8/layout/radial5"/>
    <dgm:cxn modelId="{01CEE57E-10C6-1D49-9DF5-2BA22109BBC1}" type="presOf" srcId="{29E6CC70-041B-C04B-B285-361020CB6F1C}" destId="{4B4DAB46-FBA5-8B4E-9206-A18020550F01}" srcOrd="0" destOrd="0" presId="urn:microsoft.com/office/officeart/2005/8/layout/radial5"/>
    <dgm:cxn modelId="{B180BD81-FC8C-1440-826E-2AEF8E7B8640}" srcId="{7397AD9D-3686-8743-BF76-CEFBBBFCDF6D}" destId="{DB39FC5D-ED8D-A143-98CC-F4B112ED5267}" srcOrd="3" destOrd="0" parTransId="{84510028-FA86-A84A-AC73-266B3931F21F}" sibTransId="{04C9A682-050E-2C4F-9368-9C7D98C06EFB}"/>
    <dgm:cxn modelId="{D3AFE981-758A-0E44-A324-1D917788903A}" type="presOf" srcId="{072897C7-15D6-9A46-8A83-3A5016AB7F39}" destId="{FDB98A34-52E3-C943-A97D-0A4790230ABD}" srcOrd="0" destOrd="0" presId="urn:microsoft.com/office/officeart/2005/8/layout/radial5"/>
    <dgm:cxn modelId="{93E7C987-7071-2645-AE9F-6D795AD183C0}" type="presOf" srcId="{29E6CC70-041B-C04B-B285-361020CB6F1C}" destId="{F58B7503-F08C-8646-B80E-0688334C5315}" srcOrd="1" destOrd="0" presId="urn:microsoft.com/office/officeart/2005/8/layout/radial5"/>
    <dgm:cxn modelId="{923E33B1-C956-F44D-8EF6-629E4BA80CB8}" srcId="{7397AD9D-3686-8743-BF76-CEFBBBFCDF6D}" destId="{91B6A162-D3D7-D148-AA6A-B05554FE7B36}" srcOrd="1" destOrd="0" parTransId="{6032FB48-3830-134A-B0E5-5C06EC383DBF}" sibTransId="{E24C5995-ED55-D949-AFAA-7F231E22471F}"/>
    <dgm:cxn modelId="{A1FF53B3-35A2-374A-A6A0-48344B8F4121}" type="presOf" srcId="{5D824356-34EE-F642-A6EE-92EA93B48EBE}" destId="{445BCEE8-D3F0-0942-BD24-05492764033D}" srcOrd="0" destOrd="0" presId="urn:microsoft.com/office/officeart/2005/8/layout/radial5"/>
    <dgm:cxn modelId="{227F57B8-803B-F043-AE77-23A5402304EB}" type="presOf" srcId="{2FBE54FD-2F87-F447-94F6-49961C63910D}" destId="{98822EC7-D130-BF4B-92EA-87F9EC86904E}" srcOrd="0" destOrd="0" presId="urn:microsoft.com/office/officeart/2005/8/layout/radial5"/>
    <dgm:cxn modelId="{DEB9EDC8-DCD3-E448-9B7A-3C2DD4C4D5BF}" type="presOf" srcId="{01BB4F9B-9F12-1E45-998A-732229BAD8CF}" destId="{1961B0B0-724A-9243-B657-B894B667FBF1}" srcOrd="0" destOrd="0" presId="urn:microsoft.com/office/officeart/2005/8/layout/radial5"/>
    <dgm:cxn modelId="{0A134FD4-E45B-904E-97D0-A702D15BA58B}" type="presOf" srcId="{6C8FFA34-2220-6D44-88EC-A0E3EB09760C}" destId="{68ADA6E4-3E48-DC4A-9F22-6AB5F17AC534}" srcOrd="0" destOrd="0" presId="urn:microsoft.com/office/officeart/2005/8/layout/radial5"/>
    <dgm:cxn modelId="{34BDCCD8-7C6B-AD4A-BF5F-AFCE00F0B984}" type="presOf" srcId="{77DB0533-465A-784F-B8EE-43AEE44821EC}" destId="{24305979-6D15-104C-B132-E41A2C42A3DA}" srcOrd="1" destOrd="0" presId="urn:microsoft.com/office/officeart/2005/8/layout/radial5"/>
    <dgm:cxn modelId="{804AEDDB-6630-3E4A-8EA5-6FAC557AED93}" srcId="{7397AD9D-3686-8743-BF76-CEFBBBFCDF6D}" destId="{2FBE54FD-2F87-F447-94F6-49961C63910D}" srcOrd="0" destOrd="0" parTransId="{6C8FFA34-2220-6D44-88EC-A0E3EB09760C}" sibTransId="{73990EE3-3C7F-9240-B566-3A72A24E42DD}"/>
    <dgm:cxn modelId="{FB1035F0-F41A-B04B-8061-0E5EE8672970}" type="presOf" srcId="{C92EBD5D-1C73-E94F-A08D-56E5E79E4561}" destId="{FF78AD4F-ECE6-254D-AAD0-3A0033ABCB0A}" srcOrd="0" destOrd="0" presId="urn:microsoft.com/office/officeart/2005/8/layout/radial5"/>
    <dgm:cxn modelId="{26FC23F3-D8D0-B949-AB3E-F4544B202016}" type="presOf" srcId="{6032FB48-3830-134A-B0E5-5C06EC383DBF}" destId="{71AE47D8-9FE9-0640-863A-C62599D667A2}" srcOrd="1" destOrd="0" presId="urn:microsoft.com/office/officeart/2005/8/layout/radial5"/>
    <dgm:cxn modelId="{DC50C2FC-9972-4040-9E2C-595D8F4834A2}" type="presOf" srcId="{072897C7-15D6-9A46-8A83-3A5016AB7F39}" destId="{838055D9-2985-E740-A9D3-EC12FA7ACA97}" srcOrd="1" destOrd="0" presId="urn:microsoft.com/office/officeart/2005/8/layout/radial5"/>
    <dgm:cxn modelId="{554FC3E6-3126-8740-8722-DF8CB4B19CFB}" type="presParOf" srcId="{445BCEE8-D3F0-0942-BD24-05492764033D}" destId="{8F32748B-3E73-464C-BE45-387F4DF65D26}" srcOrd="0" destOrd="0" presId="urn:microsoft.com/office/officeart/2005/8/layout/radial5"/>
    <dgm:cxn modelId="{04450511-00F4-1F4F-AB0D-332B1FA887A4}" type="presParOf" srcId="{445BCEE8-D3F0-0942-BD24-05492764033D}" destId="{68ADA6E4-3E48-DC4A-9F22-6AB5F17AC534}" srcOrd="1" destOrd="0" presId="urn:microsoft.com/office/officeart/2005/8/layout/radial5"/>
    <dgm:cxn modelId="{D675C517-9194-F94C-8F65-5DB180E06DFA}" type="presParOf" srcId="{68ADA6E4-3E48-DC4A-9F22-6AB5F17AC534}" destId="{24438A16-C4AB-6148-A83F-67FB72A9B37C}" srcOrd="0" destOrd="0" presId="urn:microsoft.com/office/officeart/2005/8/layout/radial5"/>
    <dgm:cxn modelId="{BA8CED83-6B2F-6049-9147-616F57DFAFCA}" type="presParOf" srcId="{445BCEE8-D3F0-0942-BD24-05492764033D}" destId="{98822EC7-D130-BF4B-92EA-87F9EC86904E}" srcOrd="2" destOrd="0" presId="urn:microsoft.com/office/officeart/2005/8/layout/radial5"/>
    <dgm:cxn modelId="{789D61DE-78DB-D04E-BE2D-6EF233F0842E}" type="presParOf" srcId="{445BCEE8-D3F0-0942-BD24-05492764033D}" destId="{9AD1012B-808B-4F41-B4B9-950F31498E7A}" srcOrd="3" destOrd="0" presId="urn:microsoft.com/office/officeart/2005/8/layout/radial5"/>
    <dgm:cxn modelId="{494724F2-A4E8-1F41-B12C-210BDAAFD196}" type="presParOf" srcId="{9AD1012B-808B-4F41-B4B9-950F31498E7A}" destId="{71AE47D8-9FE9-0640-863A-C62599D667A2}" srcOrd="0" destOrd="0" presId="urn:microsoft.com/office/officeart/2005/8/layout/radial5"/>
    <dgm:cxn modelId="{2459CD72-D61F-5F45-B488-B91335CFEE4E}" type="presParOf" srcId="{445BCEE8-D3F0-0942-BD24-05492764033D}" destId="{BAAB7246-5C55-DA4E-9040-490F52E88D4B}" srcOrd="4" destOrd="0" presId="urn:microsoft.com/office/officeart/2005/8/layout/radial5"/>
    <dgm:cxn modelId="{1DFDAD2F-3A1A-B947-A0BC-5E4C39C8F1CA}" type="presParOf" srcId="{445BCEE8-D3F0-0942-BD24-05492764033D}" destId="{1961B0B0-724A-9243-B657-B894B667FBF1}" srcOrd="5" destOrd="0" presId="urn:microsoft.com/office/officeart/2005/8/layout/radial5"/>
    <dgm:cxn modelId="{4BC128A5-6CE4-3B42-95CC-42DC55F10C34}" type="presParOf" srcId="{1961B0B0-724A-9243-B657-B894B667FBF1}" destId="{A78A024A-34A6-C24C-AF66-7D994F531613}" srcOrd="0" destOrd="0" presId="urn:microsoft.com/office/officeart/2005/8/layout/radial5"/>
    <dgm:cxn modelId="{5F33DEDD-4E42-AB43-9615-F7878326A08F}" type="presParOf" srcId="{445BCEE8-D3F0-0942-BD24-05492764033D}" destId="{607224D5-65CF-374C-9944-EFB6C259D6CB}" srcOrd="6" destOrd="0" presId="urn:microsoft.com/office/officeart/2005/8/layout/radial5"/>
    <dgm:cxn modelId="{0A7AE19E-018F-284E-8890-4913F07794FD}" type="presParOf" srcId="{445BCEE8-D3F0-0942-BD24-05492764033D}" destId="{E93D5642-2737-D945-B699-96D455192A01}" srcOrd="7" destOrd="0" presId="urn:microsoft.com/office/officeart/2005/8/layout/radial5"/>
    <dgm:cxn modelId="{C920781A-BC78-1A4B-A901-72FC32481D4A}" type="presParOf" srcId="{E93D5642-2737-D945-B699-96D455192A01}" destId="{D85F510E-516B-BD4E-B545-69746F007A2E}" srcOrd="0" destOrd="0" presId="urn:microsoft.com/office/officeart/2005/8/layout/radial5"/>
    <dgm:cxn modelId="{C6B383B2-906D-4E41-B760-2A9C828D4E12}" type="presParOf" srcId="{445BCEE8-D3F0-0942-BD24-05492764033D}" destId="{868EF078-0D70-054C-98D9-5F104E74B643}" srcOrd="8" destOrd="0" presId="urn:microsoft.com/office/officeart/2005/8/layout/radial5"/>
    <dgm:cxn modelId="{706B0B23-556E-8D4D-A525-278734FC056E}" type="presParOf" srcId="{445BCEE8-D3F0-0942-BD24-05492764033D}" destId="{FDB98A34-52E3-C943-A97D-0A4790230ABD}" srcOrd="9" destOrd="0" presId="urn:microsoft.com/office/officeart/2005/8/layout/radial5"/>
    <dgm:cxn modelId="{691D2A38-1A84-BA42-982A-040A74872CB4}" type="presParOf" srcId="{FDB98A34-52E3-C943-A97D-0A4790230ABD}" destId="{838055D9-2985-E740-A9D3-EC12FA7ACA97}" srcOrd="0" destOrd="0" presId="urn:microsoft.com/office/officeart/2005/8/layout/radial5"/>
    <dgm:cxn modelId="{BFD8CBCB-C91D-6845-9F16-798DFEAC2CF6}" type="presParOf" srcId="{445BCEE8-D3F0-0942-BD24-05492764033D}" destId="{FF78AD4F-ECE6-254D-AAD0-3A0033ABCB0A}" srcOrd="10" destOrd="0" presId="urn:microsoft.com/office/officeart/2005/8/layout/radial5"/>
    <dgm:cxn modelId="{294E7C3A-B4F5-1D43-9EB5-6F203B198118}" type="presParOf" srcId="{445BCEE8-D3F0-0942-BD24-05492764033D}" destId="{4B4DAB46-FBA5-8B4E-9206-A18020550F01}" srcOrd="11" destOrd="0" presId="urn:microsoft.com/office/officeart/2005/8/layout/radial5"/>
    <dgm:cxn modelId="{C380828C-6919-3441-9254-B82728969551}" type="presParOf" srcId="{4B4DAB46-FBA5-8B4E-9206-A18020550F01}" destId="{F58B7503-F08C-8646-B80E-0688334C5315}" srcOrd="0" destOrd="0" presId="urn:microsoft.com/office/officeart/2005/8/layout/radial5"/>
    <dgm:cxn modelId="{B65E01CA-54C6-2C46-9211-B1BF448B471D}" type="presParOf" srcId="{445BCEE8-D3F0-0942-BD24-05492764033D}" destId="{C0A0DFB8-D9DA-A346-8760-DA64D98DADBA}" srcOrd="12" destOrd="0" presId="urn:microsoft.com/office/officeart/2005/8/layout/radial5"/>
    <dgm:cxn modelId="{9318C8A3-4015-C74F-84C3-9161B1DF0569}" type="presParOf" srcId="{445BCEE8-D3F0-0942-BD24-05492764033D}" destId="{5F465B73-CA59-4540-82FC-AB6ECC9DF290}" srcOrd="13" destOrd="0" presId="urn:microsoft.com/office/officeart/2005/8/layout/radial5"/>
    <dgm:cxn modelId="{7A289672-4C6E-DD4D-A223-1A270E038BF4}" type="presParOf" srcId="{5F465B73-CA59-4540-82FC-AB6ECC9DF290}" destId="{24305979-6D15-104C-B132-E41A2C42A3DA}" srcOrd="0" destOrd="0" presId="urn:microsoft.com/office/officeart/2005/8/layout/radial5"/>
    <dgm:cxn modelId="{B63BCD37-50F5-7C4C-BA2C-CBB6647AFDFB}" type="presParOf" srcId="{445BCEE8-D3F0-0942-BD24-05492764033D}" destId="{E2E517CF-FDBB-E74B-9407-961B0E4CE229}" srcOrd="14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E5A0A55-627B-404A-BC48-210524BC0B06}" type="doc">
      <dgm:prSet loTypeId="urn:microsoft.com/office/officeart/2009/3/layout/HorizontalOrganizationChar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48CDD9-5FCF-E24A-9250-43DB29CC1A51}">
      <dgm:prSet phldrT="[Text]"/>
      <dgm:spPr/>
      <dgm:t>
        <a:bodyPr/>
        <a:lstStyle/>
        <a:p>
          <a:r>
            <a:rPr lang="en-US" dirty="0"/>
            <a:t>RESTful API</a:t>
          </a:r>
        </a:p>
      </dgm:t>
    </dgm:pt>
    <dgm:pt modelId="{01218520-78D4-A140-9E69-6D7C8310C897}" type="parTrans" cxnId="{D78252A9-0667-7345-B23B-868172B49DEB}">
      <dgm:prSet/>
      <dgm:spPr/>
      <dgm:t>
        <a:bodyPr/>
        <a:lstStyle/>
        <a:p>
          <a:endParaRPr lang="en-US"/>
        </a:p>
      </dgm:t>
    </dgm:pt>
    <dgm:pt modelId="{DE8DB8B9-A963-8C4C-945C-B1729DC125F4}" type="sibTrans" cxnId="{D78252A9-0667-7345-B23B-868172B49DEB}">
      <dgm:prSet/>
      <dgm:spPr/>
      <dgm:t>
        <a:bodyPr/>
        <a:lstStyle/>
        <a:p>
          <a:endParaRPr lang="en-US"/>
        </a:p>
      </dgm:t>
    </dgm:pt>
    <dgm:pt modelId="{25F4AA1D-2E1A-F246-9DD6-AA00593CC279}">
      <dgm:prSet phldrT="[Text]"/>
      <dgm:spPr/>
      <dgm:t>
        <a:bodyPr/>
        <a:lstStyle/>
        <a:p>
          <a:pPr algn="l"/>
          <a:r>
            <a:rPr lang="en-US" b="1" i="0" dirty="0"/>
            <a:t>Use of a uniform interface</a:t>
          </a:r>
          <a:endParaRPr lang="en-US" dirty="0"/>
        </a:p>
      </dgm:t>
    </dgm:pt>
    <dgm:pt modelId="{C9EC3E51-3B2C-1B44-91CB-5188283B51AC}" type="parTrans" cxnId="{85938EC1-9197-AF4D-B735-D3600BD8C2A8}">
      <dgm:prSet/>
      <dgm:spPr/>
      <dgm:t>
        <a:bodyPr/>
        <a:lstStyle/>
        <a:p>
          <a:endParaRPr lang="en-US"/>
        </a:p>
      </dgm:t>
    </dgm:pt>
    <dgm:pt modelId="{ECCE03A6-6DAC-7640-9005-A68385A38F41}" type="sibTrans" cxnId="{85938EC1-9197-AF4D-B735-D3600BD8C2A8}">
      <dgm:prSet/>
      <dgm:spPr/>
      <dgm:t>
        <a:bodyPr/>
        <a:lstStyle/>
        <a:p>
          <a:endParaRPr lang="en-US"/>
        </a:p>
      </dgm:t>
    </dgm:pt>
    <dgm:pt modelId="{51160ECB-8335-7D47-ACB8-C05C85F306E6}">
      <dgm:prSet phldrT="[Text]"/>
      <dgm:spPr/>
      <dgm:t>
        <a:bodyPr/>
        <a:lstStyle/>
        <a:p>
          <a:pPr algn="l"/>
          <a:r>
            <a:rPr lang="en-US" b="1" i="0" dirty="0"/>
            <a:t>Client – Server</a:t>
          </a:r>
          <a:endParaRPr lang="en-US" dirty="0"/>
        </a:p>
      </dgm:t>
    </dgm:pt>
    <dgm:pt modelId="{93DC6758-A032-E042-8394-E1FE6FAFB995}" type="parTrans" cxnId="{9A0D6A39-45E9-C94B-8A2D-36438C5850CF}">
      <dgm:prSet/>
      <dgm:spPr/>
      <dgm:t>
        <a:bodyPr/>
        <a:lstStyle/>
        <a:p>
          <a:endParaRPr lang="en-US"/>
        </a:p>
      </dgm:t>
    </dgm:pt>
    <dgm:pt modelId="{260D8B28-145A-F248-9351-770525E664EA}" type="sibTrans" cxnId="{9A0D6A39-45E9-C94B-8A2D-36438C5850CF}">
      <dgm:prSet/>
      <dgm:spPr/>
      <dgm:t>
        <a:bodyPr/>
        <a:lstStyle/>
        <a:p>
          <a:endParaRPr lang="en-US"/>
        </a:p>
      </dgm:t>
    </dgm:pt>
    <dgm:pt modelId="{48B15584-53F0-C949-A387-992074C055C6}">
      <dgm:prSet phldrT="[Text]"/>
      <dgm:spPr/>
      <dgm:t>
        <a:bodyPr/>
        <a:lstStyle/>
        <a:p>
          <a:pPr algn="l"/>
          <a:r>
            <a:rPr lang="en-US" b="1" i="0" dirty="0"/>
            <a:t>Stateless</a:t>
          </a:r>
          <a:endParaRPr lang="en-US" dirty="0"/>
        </a:p>
      </dgm:t>
    </dgm:pt>
    <dgm:pt modelId="{AAE97C29-19D4-724E-A7A9-2BA0B9C7C774}" type="parTrans" cxnId="{AB24BCFB-4F06-F040-81AB-CDA80C2B3CA1}">
      <dgm:prSet/>
      <dgm:spPr/>
      <dgm:t>
        <a:bodyPr/>
        <a:lstStyle/>
        <a:p>
          <a:endParaRPr lang="en-US"/>
        </a:p>
      </dgm:t>
    </dgm:pt>
    <dgm:pt modelId="{7C519781-CE10-DD47-AD45-7786564860F6}" type="sibTrans" cxnId="{AB24BCFB-4F06-F040-81AB-CDA80C2B3CA1}">
      <dgm:prSet/>
      <dgm:spPr/>
      <dgm:t>
        <a:bodyPr/>
        <a:lstStyle/>
        <a:p>
          <a:endParaRPr lang="en-US"/>
        </a:p>
      </dgm:t>
    </dgm:pt>
    <dgm:pt modelId="{4F748F62-B916-2343-8C20-14AB637A8E51}">
      <dgm:prSet/>
      <dgm:spPr/>
      <dgm:t>
        <a:bodyPr/>
        <a:lstStyle/>
        <a:p>
          <a:pPr algn="l"/>
          <a:r>
            <a:rPr lang="en-US" b="1" i="0" dirty="0"/>
            <a:t>RESTful Resource caching</a:t>
          </a:r>
          <a:endParaRPr lang="en-US" dirty="0"/>
        </a:p>
      </dgm:t>
    </dgm:pt>
    <dgm:pt modelId="{CA972541-39DF-AB48-9CEB-667C5A182FBA}" type="parTrans" cxnId="{410D99CE-41D1-0C47-845B-27DBF3E0CE88}">
      <dgm:prSet/>
      <dgm:spPr/>
      <dgm:t>
        <a:bodyPr/>
        <a:lstStyle/>
        <a:p>
          <a:endParaRPr lang="en-US"/>
        </a:p>
      </dgm:t>
    </dgm:pt>
    <dgm:pt modelId="{04878A81-95B2-B84C-9B18-62A4206D082F}" type="sibTrans" cxnId="{410D99CE-41D1-0C47-845B-27DBF3E0CE88}">
      <dgm:prSet/>
      <dgm:spPr/>
      <dgm:t>
        <a:bodyPr/>
        <a:lstStyle/>
        <a:p>
          <a:endParaRPr lang="en-US"/>
        </a:p>
      </dgm:t>
    </dgm:pt>
    <dgm:pt modelId="{A30D4224-A13B-FA45-8BC3-C71C34E0E5EA}">
      <dgm:prSet/>
      <dgm:spPr/>
      <dgm:t>
        <a:bodyPr/>
        <a:lstStyle/>
        <a:p>
          <a:pPr algn="l"/>
          <a:r>
            <a:rPr lang="en-US" b="1" i="0" dirty="0"/>
            <a:t>Layered system</a:t>
          </a:r>
          <a:endParaRPr lang="en-US" dirty="0"/>
        </a:p>
      </dgm:t>
    </dgm:pt>
    <dgm:pt modelId="{FD20B541-FB99-CF44-A19D-6708D7890B8E}" type="parTrans" cxnId="{F811C0B3-7B40-0445-8BF9-11EC40EA5FFD}">
      <dgm:prSet/>
      <dgm:spPr/>
      <dgm:t>
        <a:bodyPr/>
        <a:lstStyle/>
        <a:p>
          <a:endParaRPr lang="en-US"/>
        </a:p>
      </dgm:t>
    </dgm:pt>
    <dgm:pt modelId="{B70F9D57-9CCD-0B42-86ED-41840A0EB4C9}" type="sibTrans" cxnId="{F811C0B3-7B40-0445-8BF9-11EC40EA5FFD}">
      <dgm:prSet/>
      <dgm:spPr/>
      <dgm:t>
        <a:bodyPr/>
        <a:lstStyle/>
        <a:p>
          <a:endParaRPr lang="en-US"/>
        </a:p>
      </dgm:t>
    </dgm:pt>
    <dgm:pt modelId="{4C075151-B9E8-CA41-A4F3-C7741AE3EA64}">
      <dgm:prSet custT="1"/>
      <dgm:spPr/>
      <dgm:t>
        <a:bodyPr/>
        <a:lstStyle/>
        <a:p>
          <a:pPr algn="l"/>
          <a:r>
            <a:rPr lang="en-US" sz="2000" b="1" i="0" dirty="0"/>
            <a:t>Code on demand (XML, JSON)</a:t>
          </a:r>
          <a:endParaRPr lang="en-US" sz="2000" dirty="0"/>
        </a:p>
      </dgm:t>
    </dgm:pt>
    <dgm:pt modelId="{0F6727EA-F925-5044-8994-08965869DD6E}" type="parTrans" cxnId="{E8BDC1F1-D61B-D44D-98D3-57147C8E57D3}">
      <dgm:prSet/>
      <dgm:spPr/>
      <dgm:t>
        <a:bodyPr/>
        <a:lstStyle/>
        <a:p>
          <a:endParaRPr lang="en-US"/>
        </a:p>
      </dgm:t>
    </dgm:pt>
    <dgm:pt modelId="{15E39F8C-8956-884D-B832-6A8E2998597B}" type="sibTrans" cxnId="{E8BDC1F1-D61B-D44D-98D3-57147C8E57D3}">
      <dgm:prSet/>
      <dgm:spPr/>
      <dgm:t>
        <a:bodyPr/>
        <a:lstStyle/>
        <a:p>
          <a:endParaRPr lang="en-US"/>
        </a:p>
      </dgm:t>
    </dgm:pt>
    <dgm:pt modelId="{2396A0C4-2890-6F4C-B9D2-1D58A8EE9DB2}" type="pres">
      <dgm:prSet presAssocID="{CE5A0A55-627B-404A-BC48-210524BC0B0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8C1FE6A-AEF9-6544-9F24-106B0CFB9B11}" type="pres">
      <dgm:prSet presAssocID="{7348CDD9-5FCF-E24A-9250-43DB29CC1A51}" presName="hierRoot1" presStyleCnt="0">
        <dgm:presLayoutVars>
          <dgm:hierBranch val="init"/>
        </dgm:presLayoutVars>
      </dgm:prSet>
      <dgm:spPr/>
    </dgm:pt>
    <dgm:pt modelId="{60DCE5EC-66AC-C84A-A0C2-A82469386762}" type="pres">
      <dgm:prSet presAssocID="{7348CDD9-5FCF-E24A-9250-43DB29CC1A51}" presName="rootComposite1" presStyleCnt="0"/>
      <dgm:spPr/>
    </dgm:pt>
    <dgm:pt modelId="{F3F7F8C5-8DD6-C947-AAB2-375607741456}" type="pres">
      <dgm:prSet presAssocID="{7348CDD9-5FCF-E24A-9250-43DB29CC1A51}" presName="rootText1" presStyleLbl="node0" presStyleIdx="0" presStyleCnt="1" custLinFactNeighborX="-60763" custLinFactNeighborY="8408">
        <dgm:presLayoutVars>
          <dgm:chPref val="3"/>
        </dgm:presLayoutVars>
      </dgm:prSet>
      <dgm:spPr/>
    </dgm:pt>
    <dgm:pt modelId="{4A9F0B1A-7D1B-CB43-BBD2-9D2C7625EBF3}" type="pres">
      <dgm:prSet presAssocID="{7348CDD9-5FCF-E24A-9250-43DB29CC1A51}" presName="rootConnector1" presStyleLbl="node1" presStyleIdx="0" presStyleCnt="0"/>
      <dgm:spPr/>
    </dgm:pt>
    <dgm:pt modelId="{CEF4814F-581A-9745-AACE-9BA906CE226C}" type="pres">
      <dgm:prSet presAssocID="{7348CDD9-5FCF-E24A-9250-43DB29CC1A51}" presName="hierChild2" presStyleCnt="0"/>
      <dgm:spPr/>
    </dgm:pt>
    <dgm:pt modelId="{CB7E7F22-2AAF-1548-8601-7AB222AE4459}" type="pres">
      <dgm:prSet presAssocID="{C9EC3E51-3B2C-1B44-91CB-5188283B51AC}" presName="Name64" presStyleLbl="parChTrans1D2" presStyleIdx="0" presStyleCnt="6"/>
      <dgm:spPr/>
    </dgm:pt>
    <dgm:pt modelId="{A94CE4B6-97AD-1C49-A794-5AB78DFD4AFD}" type="pres">
      <dgm:prSet presAssocID="{25F4AA1D-2E1A-F246-9DD6-AA00593CC279}" presName="hierRoot2" presStyleCnt="0">
        <dgm:presLayoutVars>
          <dgm:hierBranch val="init"/>
        </dgm:presLayoutVars>
      </dgm:prSet>
      <dgm:spPr/>
    </dgm:pt>
    <dgm:pt modelId="{4FBE9CB0-D58A-8949-94AA-C9EF79F52E1E}" type="pres">
      <dgm:prSet presAssocID="{25F4AA1D-2E1A-F246-9DD6-AA00593CC279}" presName="rootComposite" presStyleCnt="0"/>
      <dgm:spPr/>
    </dgm:pt>
    <dgm:pt modelId="{DA0A1270-0DEF-B64F-A689-C522B5107301}" type="pres">
      <dgm:prSet presAssocID="{25F4AA1D-2E1A-F246-9DD6-AA00593CC279}" presName="rootText" presStyleLbl="node2" presStyleIdx="0" presStyleCnt="6" custScaleX="306197">
        <dgm:presLayoutVars>
          <dgm:chPref val="3"/>
        </dgm:presLayoutVars>
      </dgm:prSet>
      <dgm:spPr/>
    </dgm:pt>
    <dgm:pt modelId="{0515648B-32B8-B349-A5A6-BB146554A6CE}" type="pres">
      <dgm:prSet presAssocID="{25F4AA1D-2E1A-F246-9DD6-AA00593CC279}" presName="rootConnector" presStyleLbl="node2" presStyleIdx="0" presStyleCnt="6"/>
      <dgm:spPr/>
    </dgm:pt>
    <dgm:pt modelId="{DD5490C0-1718-F14E-BE3B-691A61F514D1}" type="pres">
      <dgm:prSet presAssocID="{25F4AA1D-2E1A-F246-9DD6-AA00593CC279}" presName="hierChild4" presStyleCnt="0"/>
      <dgm:spPr/>
    </dgm:pt>
    <dgm:pt modelId="{A1FEA26E-DA10-B54F-87D0-73BC1B8943A9}" type="pres">
      <dgm:prSet presAssocID="{25F4AA1D-2E1A-F246-9DD6-AA00593CC279}" presName="hierChild5" presStyleCnt="0"/>
      <dgm:spPr/>
    </dgm:pt>
    <dgm:pt modelId="{3071595B-536F-654D-9E5A-0FDE8BB16875}" type="pres">
      <dgm:prSet presAssocID="{CA972541-39DF-AB48-9CEB-667C5A182FBA}" presName="Name64" presStyleLbl="parChTrans1D2" presStyleIdx="1" presStyleCnt="6"/>
      <dgm:spPr/>
    </dgm:pt>
    <dgm:pt modelId="{E81FF852-F85D-0041-9147-2EEAF91283FF}" type="pres">
      <dgm:prSet presAssocID="{4F748F62-B916-2343-8C20-14AB637A8E51}" presName="hierRoot2" presStyleCnt="0">
        <dgm:presLayoutVars>
          <dgm:hierBranch val="init"/>
        </dgm:presLayoutVars>
      </dgm:prSet>
      <dgm:spPr/>
    </dgm:pt>
    <dgm:pt modelId="{08CFB2A5-8F2C-DE47-99D4-8873F578E55A}" type="pres">
      <dgm:prSet presAssocID="{4F748F62-B916-2343-8C20-14AB637A8E51}" presName="rootComposite" presStyleCnt="0"/>
      <dgm:spPr/>
    </dgm:pt>
    <dgm:pt modelId="{D669A6CD-D344-8542-9406-5B91DF6581D7}" type="pres">
      <dgm:prSet presAssocID="{4F748F62-B916-2343-8C20-14AB637A8E51}" presName="rootText" presStyleLbl="node2" presStyleIdx="1" presStyleCnt="6" custScaleX="270921">
        <dgm:presLayoutVars>
          <dgm:chPref val="3"/>
        </dgm:presLayoutVars>
      </dgm:prSet>
      <dgm:spPr/>
    </dgm:pt>
    <dgm:pt modelId="{BD78D507-3C83-304C-B69D-9F173504E3C4}" type="pres">
      <dgm:prSet presAssocID="{4F748F62-B916-2343-8C20-14AB637A8E51}" presName="rootConnector" presStyleLbl="node2" presStyleIdx="1" presStyleCnt="6"/>
      <dgm:spPr/>
    </dgm:pt>
    <dgm:pt modelId="{ABE15170-8880-4A41-B3A6-8D9BD1A2DCD1}" type="pres">
      <dgm:prSet presAssocID="{4F748F62-B916-2343-8C20-14AB637A8E51}" presName="hierChild4" presStyleCnt="0"/>
      <dgm:spPr/>
    </dgm:pt>
    <dgm:pt modelId="{C53E8339-06A4-B241-BB89-656D4A695142}" type="pres">
      <dgm:prSet presAssocID="{4F748F62-B916-2343-8C20-14AB637A8E51}" presName="hierChild5" presStyleCnt="0"/>
      <dgm:spPr/>
    </dgm:pt>
    <dgm:pt modelId="{2A47C759-897D-4B42-B57A-BE7E65F927A4}" type="pres">
      <dgm:prSet presAssocID="{0F6727EA-F925-5044-8994-08965869DD6E}" presName="Name64" presStyleLbl="parChTrans1D2" presStyleIdx="2" presStyleCnt="6"/>
      <dgm:spPr/>
    </dgm:pt>
    <dgm:pt modelId="{1DC8004A-ABC5-2B4F-91C2-7D7FA411E4E8}" type="pres">
      <dgm:prSet presAssocID="{4C075151-B9E8-CA41-A4F3-C7741AE3EA64}" presName="hierRoot2" presStyleCnt="0">
        <dgm:presLayoutVars>
          <dgm:hierBranch val="init"/>
        </dgm:presLayoutVars>
      </dgm:prSet>
      <dgm:spPr/>
    </dgm:pt>
    <dgm:pt modelId="{D89A45CA-4338-9448-89CB-67FC437CE69B}" type="pres">
      <dgm:prSet presAssocID="{4C075151-B9E8-CA41-A4F3-C7741AE3EA64}" presName="rootComposite" presStyleCnt="0"/>
      <dgm:spPr/>
    </dgm:pt>
    <dgm:pt modelId="{01FE69EE-3574-924F-97FA-8F1097B83D13}" type="pres">
      <dgm:prSet presAssocID="{4C075151-B9E8-CA41-A4F3-C7741AE3EA64}" presName="rootText" presStyleLbl="node2" presStyleIdx="2" presStyleCnt="6" custScaleX="243309">
        <dgm:presLayoutVars>
          <dgm:chPref val="3"/>
        </dgm:presLayoutVars>
      </dgm:prSet>
      <dgm:spPr/>
    </dgm:pt>
    <dgm:pt modelId="{EDEED881-D7FF-1F4C-8B47-75FC999F3146}" type="pres">
      <dgm:prSet presAssocID="{4C075151-B9E8-CA41-A4F3-C7741AE3EA64}" presName="rootConnector" presStyleLbl="node2" presStyleIdx="2" presStyleCnt="6"/>
      <dgm:spPr/>
    </dgm:pt>
    <dgm:pt modelId="{5866689E-1507-AA41-8EBF-BDB55F78CD20}" type="pres">
      <dgm:prSet presAssocID="{4C075151-B9E8-CA41-A4F3-C7741AE3EA64}" presName="hierChild4" presStyleCnt="0"/>
      <dgm:spPr/>
    </dgm:pt>
    <dgm:pt modelId="{2324EBC2-8103-9847-B11A-BF3E2F1BA90F}" type="pres">
      <dgm:prSet presAssocID="{4C075151-B9E8-CA41-A4F3-C7741AE3EA64}" presName="hierChild5" presStyleCnt="0"/>
      <dgm:spPr/>
    </dgm:pt>
    <dgm:pt modelId="{2159EA20-C651-D94C-8C0A-37B5F152D534}" type="pres">
      <dgm:prSet presAssocID="{FD20B541-FB99-CF44-A19D-6708D7890B8E}" presName="Name64" presStyleLbl="parChTrans1D2" presStyleIdx="3" presStyleCnt="6"/>
      <dgm:spPr/>
    </dgm:pt>
    <dgm:pt modelId="{39A98779-851B-8C4B-9BBB-AC38AF3DD113}" type="pres">
      <dgm:prSet presAssocID="{A30D4224-A13B-FA45-8BC3-C71C34E0E5EA}" presName="hierRoot2" presStyleCnt="0">
        <dgm:presLayoutVars>
          <dgm:hierBranch val="init"/>
        </dgm:presLayoutVars>
      </dgm:prSet>
      <dgm:spPr/>
    </dgm:pt>
    <dgm:pt modelId="{5C4A859E-3DBB-4D4F-86B0-867605328ED6}" type="pres">
      <dgm:prSet presAssocID="{A30D4224-A13B-FA45-8BC3-C71C34E0E5EA}" presName="rootComposite" presStyleCnt="0"/>
      <dgm:spPr/>
    </dgm:pt>
    <dgm:pt modelId="{8506F62F-5D59-8544-A5F0-E417D35C1579}" type="pres">
      <dgm:prSet presAssocID="{A30D4224-A13B-FA45-8BC3-C71C34E0E5EA}" presName="rootText" presStyleLbl="node2" presStyleIdx="3" presStyleCnt="6" custScaleX="212803">
        <dgm:presLayoutVars>
          <dgm:chPref val="3"/>
        </dgm:presLayoutVars>
      </dgm:prSet>
      <dgm:spPr/>
    </dgm:pt>
    <dgm:pt modelId="{6A401F8B-0344-364E-9815-4E760286D963}" type="pres">
      <dgm:prSet presAssocID="{A30D4224-A13B-FA45-8BC3-C71C34E0E5EA}" presName="rootConnector" presStyleLbl="node2" presStyleIdx="3" presStyleCnt="6"/>
      <dgm:spPr/>
    </dgm:pt>
    <dgm:pt modelId="{1D6BBB72-DE7A-5E4D-870E-E0A8629870EA}" type="pres">
      <dgm:prSet presAssocID="{A30D4224-A13B-FA45-8BC3-C71C34E0E5EA}" presName="hierChild4" presStyleCnt="0"/>
      <dgm:spPr/>
    </dgm:pt>
    <dgm:pt modelId="{F0BAEF70-0A0D-7844-B21F-F71EADAF4332}" type="pres">
      <dgm:prSet presAssocID="{A30D4224-A13B-FA45-8BC3-C71C34E0E5EA}" presName="hierChild5" presStyleCnt="0"/>
      <dgm:spPr/>
    </dgm:pt>
    <dgm:pt modelId="{73EB3C9B-A950-074A-963B-6CE30A2552CF}" type="pres">
      <dgm:prSet presAssocID="{93DC6758-A032-E042-8394-E1FE6FAFB995}" presName="Name64" presStyleLbl="parChTrans1D2" presStyleIdx="4" presStyleCnt="6"/>
      <dgm:spPr/>
    </dgm:pt>
    <dgm:pt modelId="{6C639122-2C44-CD41-B9E6-659BFB737A74}" type="pres">
      <dgm:prSet presAssocID="{51160ECB-8335-7D47-ACB8-C05C85F306E6}" presName="hierRoot2" presStyleCnt="0">
        <dgm:presLayoutVars>
          <dgm:hierBranch val="init"/>
        </dgm:presLayoutVars>
      </dgm:prSet>
      <dgm:spPr/>
    </dgm:pt>
    <dgm:pt modelId="{FE098DDE-73E3-6241-93EC-81D3421C966B}" type="pres">
      <dgm:prSet presAssocID="{51160ECB-8335-7D47-ACB8-C05C85F306E6}" presName="rootComposite" presStyleCnt="0"/>
      <dgm:spPr/>
    </dgm:pt>
    <dgm:pt modelId="{DCDA026A-DC94-6042-A3B9-7E80E4C90058}" type="pres">
      <dgm:prSet presAssocID="{51160ECB-8335-7D47-ACB8-C05C85F306E6}" presName="rootText" presStyleLbl="node2" presStyleIdx="4" presStyleCnt="6" custScaleX="193741">
        <dgm:presLayoutVars>
          <dgm:chPref val="3"/>
        </dgm:presLayoutVars>
      </dgm:prSet>
      <dgm:spPr/>
    </dgm:pt>
    <dgm:pt modelId="{383138B0-242F-E145-97A4-4E4D3A0B7BBA}" type="pres">
      <dgm:prSet presAssocID="{51160ECB-8335-7D47-ACB8-C05C85F306E6}" presName="rootConnector" presStyleLbl="node2" presStyleIdx="4" presStyleCnt="6"/>
      <dgm:spPr/>
    </dgm:pt>
    <dgm:pt modelId="{A3BE74C9-09BA-9D40-9ABD-562990612E74}" type="pres">
      <dgm:prSet presAssocID="{51160ECB-8335-7D47-ACB8-C05C85F306E6}" presName="hierChild4" presStyleCnt="0"/>
      <dgm:spPr/>
    </dgm:pt>
    <dgm:pt modelId="{B9BE7FFD-9A61-C646-B50F-9AAC454DCB89}" type="pres">
      <dgm:prSet presAssocID="{51160ECB-8335-7D47-ACB8-C05C85F306E6}" presName="hierChild5" presStyleCnt="0"/>
      <dgm:spPr/>
    </dgm:pt>
    <dgm:pt modelId="{5804490C-35E4-434E-9543-6C97ED6EB5BC}" type="pres">
      <dgm:prSet presAssocID="{AAE97C29-19D4-724E-A7A9-2BA0B9C7C774}" presName="Name64" presStyleLbl="parChTrans1D2" presStyleIdx="5" presStyleCnt="6"/>
      <dgm:spPr/>
    </dgm:pt>
    <dgm:pt modelId="{148D0F8D-575B-6849-876A-DBF582E0C6BE}" type="pres">
      <dgm:prSet presAssocID="{48B15584-53F0-C949-A387-992074C055C6}" presName="hierRoot2" presStyleCnt="0">
        <dgm:presLayoutVars>
          <dgm:hierBranch val="init"/>
        </dgm:presLayoutVars>
      </dgm:prSet>
      <dgm:spPr/>
    </dgm:pt>
    <dgm:pt modelId="{CFAC4140-88D4-EF45-B0EC-9E9A88FD8E2C}" type="pres">
      <dgm:prSet presAssocID="{48B15584-53F0-C949-A387-992074C055C6}" presName="rootComposite" presStyleCnt="0"/>
      <dgm:spPr/>
    </dgm:pt>
    <dgm:pt modelId="{8F3C05D5-36C6-0B4C-BCBE-11760EE862F4}" type="pres">
      <dgm:prSet presAssocID="{48B15584-53F0-C949-A387-992074C055C6}" presName="rootText" presStyleLbl="node2" presStyleIdx="5" presStyleCnt="6" custScaleX="150638">
        <dgm:presLayoutVars>
          <dgm:chPref val="3"/>
        </dgm:presLayoutVars>
      </dgm:prSet>
      <dgm:spPr/>
    </dgm:pt>
    <dgm:pt modelId="{15D8FACD-BE0F-014D-8CEB-DAE2052ED4FB}" type="pres">
      <dgm:prSet presAssocID="{48B15584-53F0-C949-A387-992074C055C6}" presName="rootConnector" presStyleLbl="node2" presStyleIdx="5" presStyleCnt="6"/>
      <dgm:spPr/>
    </dgm:pt>
    <dgm:pt modelId="{CC498C59-A9E6-9B4E-9DCA-9F7BA5A83F0F}" type="pres">
      <dgm:prSet presAssocID="{48B15584-53F0-C949-A387-992074C055C6}" presName="hierChild4" presStyleCnt="0"/>
      <dgm:spPr/>
    </dgm:pt>
    <dgm:pt modelId="{3D34CFBF-2DA8-1C4E-A280-DF4274A17A60}" type="pres">
      <dgm:prSet presAssocID="{48B15584-53F0-C949-A387-992074C055C6}" presName="hierChild5" presStyleCnt="0"/>
      <dgm:spPr/>
    </dgm:pt>
    <dgm:pt modelId="{04FD8E57-5AFA-3A4B-B9DB-11D4210BCF1E}" type="pres">
      <dgm:prSet presAssocID="{7348CDD9-5FCF-E24A-9250-43DB29CC1A51}" presName="hierChild3" presStyleCnt="0"/>
      <dgm:spPr/>
    </dgm:pt>
  </dgm:ptLst>
  <dgm:cxnLst>
    <dgm:cxn modelId="{62EF2F08-67D8-CA44-B14E-4CD935365B02}" type="presOf" srcId="{AAE97C29-19D4-724E-A7A9-2BA0B9C7C774}" destId="{5804490C-35E4-434E-9543-6C97ED6EB5BC}" srcOrd="0" destOrd="0" presId="urn:microsoft.com/office/officeart/2009/3/layout/HorizontalOrganizationChart"/>
    <dgm:cxn modelId="{FC7BCB09-5B81-454D-BD78-05D38DB50B2F}" type="presOf" srcId="{4F748F62-B916-2343-8C20-14AB637A8E51}" destId="{D669A6CD-D344-8542-9406-5B91DF6581D7}" srcOrd="0" destOrd="0" presId="urn:microsoft.com/office/officeart/2009/3/layout/HorizontalOrganizationChart"/>
    <dgm:cxn modelId="{51393E0B-A025-5C4E-BE88-02247BFF8B6D}" type="presOf" srcId="{48B15584-53F0-C949-A387-992074C055C6}" destId="{8F3C05D5-36C6-0B4C-BCBE-11760EE862F4}" srcOrd="0" destOrd="0" presId="urn:microsoft.com/office/officeart/2009/3/layout/HorizontalOrganizationChart"/>
    <dgm:cxn modelId="{ABD1260E-5DB2-E84D-82E8-784367130A0A}" type="presOf" srcId="{25F4AA1D-2E1A-F246-9DD6-AA00593CC279}" destId="{DA0A1270-0DEF-B64F-A689-C522B5107301}" srcOrd="0" destOrd="0" presId="urn:microsoft.com/office/officeart/2009/3/layout/HorizontalOrganizationChart"/>
    <dgm:cxn modelId="{0CBDCF20-93C4-8D40-824A-ABA35776A085}" type="presOf" srcId="{0F6727EA-F925-5044-8994-08965869DD6E}" destId="{2A47C759-897D-4B42-B57A-BE7E65F927A4}" srcOrd="0" destOrd="0" presId="urn:microsoft.com/office/officeart/2009/3/layout/HorizontalOrganizationChart"/>
    <dgm:cxn modelId="{975F4122-B50C-6745-B914-2AAFC6FDFC6C}" type="presOf" srcId="{48B15584-53F0-C949-A387-992074C055C6}" destId="{15D8FACD-BE0F-014D-8CEB-DAE2052ED4FB}" srcOrd="1" destOrd="0" presId="urn:microsoft.com/office/officeart/2009/3/layout/HorizontalOrganizationChart"/>
    <dgm:cxn modelId="{73F75034-6989-CD43-8627-3587CDAE3704}" type="presOf" srcId="{7348CDD9-5FCF-E24A-9250-43DB29CC1A51}" destId="{4A9F0B1A-7D1B-CB43-BBD2-9D2C7625EBF3}" srcOrd="1" destOrd="0" presId="urn:microsoft.com/office/officeart/2009/3/layout/HorizontalOrganizationChart"/>
    <dgm:cxn modelId="{9A0D6A39-45E9-C94B-8A2D-36438C5850CF}" srcId="{7348CDD9-5FCF-E24A-9250-43DB29CC1A51}" destId="{51160ECB-8335-7D47-ACB8-C05C85F306E6}" srcOrd="4" destOrd="0" parTransId="{93DC6758-A032-E042-8394-E1FE6FAFB995}" sibTransId="{260D8B28-145A-F248-9351-770525E664EA}"/>
    <dgm:cxn modelId="{EBE97352-139C-8849-B283-E81D7389421A}" type="presOf" srcId="{FD20B541-FB99-CF44-A19D-6708D7890B8E}" destId="{2159EA20-C651-D94C-8C0A-37B5F152D534}" srcOrd="0" destOrd="0" presId="urn:microsoft.com/office/officeart/2009/3/layout/HorizontalOrganizationChart"/>
    <dgm:cxn modelId="{08E73F5B-F063-A842-9211-0A8742F9B800}" type="presOf" srcId="{51160ECB-8335-7D47-ACB8-C05C85F306E6}" destId="{383138B0-242F-E145-97A4-4E4D3A0B7BBA}" srcOrd="1" destOrd="0" presId="urn:microsoft.com/office/officeart/2009/3/layout/HorizontalOrganizationChart"/>
    <dgm:cxn modelId="{A47C7D60-9D66-6841-AE8E-E6BEF80CBF2E}" type="presOf" srcId="{51160ECB-8335-7D47-ACB8-C05C85F306E6}" destId="{DCDA026A-DC94-6042-A3B9-7E80E4C90058}" srcOrd="0" destOrd="0" presId="urn:microsoft.com/office/officeart/2009/3/layout/HorizontalOrganizationChart"/>
    <dgm:cxn modelId="{0F6A7F64-0489-BD4F-BDC8-C9FF0D698FF7}" type="presOf" srcId="{A30D4224-A13B-FA45-8BC3-C71C34E0E5EA}" destId="{8506F62F-5D59-8544-A5F0-E417D35C1579}" srcOrd="0" destOrd="0" presId="urn:microsoft.com/office/officeart/2009/3/layout/HorizontalOrganizationChart"/>
    <dgm:cxn modelId="{9E35B26D-1FE4-E348-986D-D4714AED64CD}" type="presOf" srcId="{93DC6758-A032-E042-8394-E1FE6FAFB995}" destId="{73EB3C9B-A950-074A-963B-6CE30A2552CF}" srcOrd="0" destOrd="0" presId="urn:microsoft.com/office/officeart/2009/3/layout/HorizontalOrganizationChart"/>
    <dgm:cxn modelId="{0B503991-006D-394A-A8C3-AEFA78C6199E}" type="presOf" srcId="{CA972541-39DF-AB48-9CEB-667C5A182FBA}" destId="{3071595B-536F-654D-9E5A-0FDE8BB16875}" srcOrd="0" destOrd="0" presId="urn:microsoft.com/office/officeart/2009/3/layout/HorizontalOrganizationChart"/>
    <dgm:cxn modelId="{B4D2F494-281E-9845-AFE5-A6DFB42F2A48}" type="presOf" srcId="{25F4AA1D-2E1A-F246-9DD6-AA00593CC279}" destId="{0515648B-32B8-B349-A5A6-BB146554A6CE}" srcOrd="1" destOrd="0" presId="urn:microsoft.com/office/officeart/2009/3/layout/HorizontalOrganizationChart"/>
    <dgm:cxn modelId="{1496F797-99C9-0F4E-A5D6-6CCBBA157706}" type="presOf" srcId="{C9EC3E51-3B2C-1B44-91CB-5188283B51AC}" destId="{CB7E7F22-2AAF-1548-8601-7AB222AE4459}" srcOrd="0" destOrd="0" presId="urn:microsoft.com/office/officeart/2009/3/layout/HorizontalOrganizationChart"/>
    <dgm:cxn modelId="{DED9429B-77F0-0B45-936C-C91A33BD8788}" type="presOf" srcId="{7348CDD9-5FCF-E24A-9250-43DB29CC1A51}" destId="{F3F7F8C5-8DD6-C947-AAB2-375607741456}" srcOrd="0" destOrd="0" presId="urn:microsoft.com/office/officeart/2009/3/layout/HorizontalOrganizationChart"/>
    <dgm:cxn modelId="{D78252A9-0667-7345-B23B-868172B49DEB}" srcId="{CE5A0A55-627B-404A-BC48-210524BC0B06}" destId="{7348CDD9-5FCF-E24A-9250-43DB29CC1A51}" srcOrd="0" destOrd="0" parTransId="{01218520-78D4-A140-9E69-6D7C8310C897}" sibTransId="{DE8DB8B9-A963-8C4C-945C-B1729DC125F4}"/>
    <dgm:cxn modelId="{4C835BAD-22FB-1542-9A62-AC420F1E251B}" type="presOf" srcId="{4C075151-B9E8-CA41-A4F3-C7741AE3EA64}" destId="{01FE69EE-3574-924F-97FA-8F1097B83D13}" srcOrd="0" destOrd="0" presId="urn:microsoft.com/office/officeart/2009/3/layout/HorizontalOrganizationChart"/>
    <dgm:cxn modelId="{F811C0B3-7B40-0445-8BF9-11EC40EA5FFD}" srcId="{7348CDD9-5FCF-E24A-9250-43DB29CC1A51}" destId="{A30D4224-A13B-FA45-8BC3-C71C34E0E5EA}" srcOrd="3" destOrd="0" parTransId="{FD20B541-FB99-CF44-A19D-6708D7890B8E}" sibTransId="{B70F9D57-9CCD-0B42-86ED-41840A0EB4C9}"/>
    <dgm:cxn modelId="{5C77C2BB-FA4C-4146-B222-F65F02B87A90}" type="presOf" srcId="{4F748F62-B916-2343-8C20-14AB637A8E51}" destId="{BD78D507-3C83-304C-B69D-9F173504E3C4}" srcOrd="1" destOrd="0" presId="urn:microsoft.com/office/officeart/2009/3/layout/HorizontalOrganizationChart"/>
    <dgm:cxn modelId="{85938EC1-9197-AF4D-B735-D3600BD8C2A8}" srcId="{7348CDD9-5FCF-E24A-9250-43DB29CC1A51}" destId="{25F4AA1D-2E1A-F246-9DD6-AA00593CC279}" srcOrd="0" destOrd="0" parTransId="{C9EC3E51-3B2C-1B44-91CB-5188283B51AC}" sibTransId="{ECCE03A6-6DAC-7640-9005-A68385A38F41}"/>
    <dgm:cxn modelId="{410D99CE-41D1-0C47-845B-27DBF3E0CE88}" srcId="{7348CDD9-5FCF-E24A-9250-43DB29CC1A51}" destId="{4F748F62-B916-2343-8C20-14AB637A8E51}" srcOrd="1" destOrd="0" parTransId="{CA972541-39DF-AB48-9CEB-667C5A182FBA}" sibTransId="{04878A81-95B2-B84C-9B18-62A4206D082F}"/>
    <dgm:cxn modelId="{CC1EB9E5-F0F9-F14A-8806-9232E16C2847}" type="presOf" srcId="{A30D4224-A13B-FA45-8BC3-C71C34E0E5EA}" destId="{6A401F8B-0344-364E-9815-4E760286D963}" srcOrd="1" destOrd="0" presId="urn:microsoft.com/office/officeart/2009/3/layout/HorizontalOrganizationChart"/>
    <dgm:cxn modelId="{C65750EF-EC2A-1043-8B4E-EF3BA4794B56}" type="presOf" srcId="{4C075151-B9E8-CA41-A4F3-C7741AE3EA64}" destId="{EDEED881-D7FF-1F4C-8B47-75FC999F3146}" srcOrd="1" destOrd="0" presId="urn:microsoft.com/office/officeart/2009/3/layout/HorizontalOrganizationChart"/>
    <dgm:cxn modelId="{E8BDC1F1-D61B-D44D-98D3-57147C8E57D3}" srcId="{7348CDD9-5FCF-E24A-9250-43DB29CC1A51}" destId="{4C075151-B9E8-CA41-A4F3-C7741AE3EA64}" srcOrd="2" destOrd="0" parTransId="{0F6727EA-F925-5044-8994-08965869DD6E}" sibTransId="{15E39F8C-8956-884D-B832-6A8E2998597B}"/>
    <dgm:cxn modelId="{59A0AAF9-9202-494E-BA37-C46D91BBA9B2}" type="presOf" srcId="{CE5A0A55-627B-404A-BC48-210524BC0B06}" destId="{2396A0C4-2890-6F4C-B9D2-1D58A8EE9DB2}" srcOrd="0" destOrd="0" presId="urn:microsoft.com/office/officeart/2009/3/layout/HorizontalOrganizationChart"/>
    <dgm:cxn modelId="{AB24BCFB-4F06-F040-81AB-CDA80C2B3CA1}" srcId="{7348CDD9-5FCF-E24A-9250-43DB29CC1A51}" destId="{48B15584-53F0-C949-A387-992074C055C6}" srcOrd="5" destOrd="0" parTransId="{AAE97C29-19D4-724E-A7A9-2BA0B9C7C774}" sibTransId="{7C519781-CE10-DD47-AD45-7786564860F6}"/>
    <dgm:cxn modelId="{09C2D30D-22FF-FC4A-9408-9257B08B688A}" type="presParOf" srcId="{2396A0C4-2890-6F4C-B9D2-1D58A8EE9DB2}" destId="{D8C1FE6A-AEF9-6544-9F24-106B0CFB9B11}" srcOrd="0" destOrd="0" presId="urn:microsoft.com/office/officeart/2009/3/layout/HorizontalOrganizationChart"/>
    <dgm:cxn modelId="{96FF8122-FC59-894A-B39F-73930781810C}" type="presParOf" srcId="{D8C1FE6A-AEF9-6544-9F24-106B0CFB9B11}" destId="{60DCE5EC-66AC-C84A-A0C2-A82469386762}" srcOrd="0" destOrd="0" presId="urn:microsoft.com/office/officeart/2009/3/layout/HorizontalOrganizationChart"/>
    <dgm:cxn modelId="{1D49D456-AF3B-B44B-BCD8-95DB692A3CB8}" type="presParOf" srcId="{60DCE5EC-66AC-C84A-A0C2-A82469386762}" destId="{F3F7F8C5-8DD6-C947-AAB2-375607741456}" srcOrd="0" destOrd="0" presId="urn:microsoft.com/office/officeart/2009/3/layout/HorizontalOrganizationChart"/>
    <dgm:cxn modelId="{3BFA354C-EB5A-AC48-969F-328AE06D78C8}" type="presParOf" srcId="{60DCE5EC-66AC-C84A-A0C2-A82469386762}" destId="{4A9F0B1A-7D1B-CB43-BBD2-9D2C7625EBF3}" srcOrd="1" destOrd="0" presId="urn:microsoft.com/office/officeart/2009/3/layout/HorizontalOrganizationChart"/>
    <dgm:cxn modelId="{CE8BEF83-B614-0144-8BF0-4F8A1116D872}" type="presParOf" srcId="{D8C1FE6A-AEF9-6544-9F24-106B0CFB9B11}" destId="{CEF4814F-581A-9745-AACE-9BA906CE226C}" srcOrd="1" destOrd="0" presId="urn:microsoft.com/office/officeart/2009/3/layout/HorizontalOrganizationChart"/>
    <dgm:cxn modelId="{CB7AE2F0-1F68-DD43-A56C-CC111BCE145B}" type="presParOf" srcId="{CEF4814F-581A-9745-AACE-9BA906CE226C}" destId="{CB7E7F22-2AAF-1548-8601-7AB222AE4459}" srcOrd="0" destOrd="0" presId="urn:microsoft.com/office/officeart/2009/3/layout/HorizontalOrganizationChart"/>
    <dgm:cxn modelId="{E4298C8E-C416-3C4F-BBD4-152DA151188E}" type="presParOf" srcId="{CEF4814F-581A-9745-AACE-9BA906CE226C}" destId="{A94CE4B6-97AD-1C49-A794-5AB78DFD4AFD}" srcOrd="1" destOrd="0" presId="urn:microsoft.com/office/officeart/2009/3/layout/HorizontalOrganizationChart"/>
    <dgm:cxn modelId="{DA664E60-486F-BD48-BAC6-BDC5DB377DF3}" type="presParOf" srcId="{A94CE4B6-97AD-1C49-A794-5AB78DFD4AFD}" destId="{4FBE9CB0-D58A-8949-94AA-C9EF79F52E1E}" srcOrd="0" destOrd="0" presId="urn:microsoft.com/office/officeart/2009/3/layout/HorizontalOrganizationChart"/>
    <dgm:cxn modelId="{8D183A31-84CD-B14A-9D06-9B1A60D90B0D}" type="presParOf" srcId="{4FBE9CB0-D58A-8949-94AA-C9EF79F52E1E}" destId="{DA0A1270-0DEF-B64F-A689-C522B5107301}" srcOrd="0" destOrd="0" presId="urn:microsoft.com/office/officeart/2009/3/layout/HorizontalOrganizationChart"/>
    <dgm:cxn modelId="{B5071F6D-4F61-A24A-9A9B-EDEB5403267C}" type="presParOf" srcId="{4FBE9CB0-D58A-8949-94AA-C9EF79F52E1E}" destId="{0515648B-32B8-B349-A5A6-BB146554A6CE}" srcOrd="1" destOrd="0" presId="urn:microsoft.com/office/officeart/2009/3/layout/HorizontalOrganizationChart"/>
    <dgm:cxn modelId="{91070E13-3952-684B-906A-2308FE2F2613}" type="presParOf" srcId="{A94CE4B6-97AD-1C49-A794-5AB78DFD4AFD}" destId="{DD5490C0-1718-F14E-BE3B-691A61F514D1}" srcOrd="1" destOrd="0" presId="urn:microsoft.com/office/officeart/2009/3/layout/HorizontalOrganizationChart"/>
    <dgm:cxn modelId="{A3BD9B65-1A35-0A4F-8B84-D394668134D1}" type="presParOf" srcId="{A94CE4B6-97AD-1C49-A794-5AB78DFD4AFD}" destId="{A1FEA26E-DA10-B54F-87D0-73BC1B8943A9}" srcOrd="2" destOrd="0" presId="urn:microsoft.com/office/officeart/2009/3/layout/HorizontalOrganizationChart"/>
    <dgm:cxn modelId="{8E8841A0-0EE5-E540-8BBA-BCA65A94C534}" type="presParOf" srcId="{CEF4814F-581A-9745-AACE-9BA906CE226C}" destId="{3071595B-536F-654D-9E5A-0FDE8BB16875}" srcOrd="2" destOrd="0" presId="urn:microsoft.com/office/officeart/2009/3/layout/HorizontalOrganizationChart"/>
    <dgm:cxn modelId="{770E8EB2-24F5-2041-A465-19D7CF740662}" type="presParOf" srcId="{CEF4814F-581A-9745-AACE-9BA906CE226C}" destId="{E81FF852-F85D-0041-9147-2EEAF91283FF}" srcOrd="3" destOrd="0" presId="urn:microsoft.com/office/officeart/2009/3/layout/HorizontalOrganizationChart"/>
    <dgm:cxn modelId="{BDA5E10B-2FDD-7D4E-820C-E8972BE7FF4D}" type="presParOf" srcId="{E81FF852-F85D-0041-9147-2EEAF91283FF}" destId="{08CFB2A5-8F2C-DE47-99D4-8873F578E55A}" srcOrd="0" destOrd="0" presId="urn:microsoft.com/office/officeart/2009/3/layout/HorizontalOrganizationChart"/>
    <dgm:cxn modelId="{DDF9B4CA-4CCC-3E43-80EB-8218CF223B5A}" type="presParOf" srcId="{08CFB2A5-8F2C-DE47-99D4-8873F578E55A}" destId="{D669A6CD-D344-8542-9406-5B91DF6581D7}" srcOrd="0" destOrd="0" presId="urn:microsoft.com/office/officeart/2009/3/layout/HorizontalOrganizationChart"/>
    <dgm:cxn modelId="{69C69503-8896-544B-9ACA-3CD7D7B39248}" type="presParOf" srcId="{08CFB2A5-8F2C-DE47-99D4-8873F578E55A}" destId="{BD78D507-3C83-304C-B69D-9F173504E3C4}" srcOrd="1" destOrd="0" presId="urn:microsoft.com/office/officeart/2009/3/layout/HorizontalOrganizationChart"/>
    <dgm:cxn modelId="{82506F22-95AF-864A-BA21-AD3CE0F3FDEA}" type="presParOf" srcId="{E81FF852-F85D-0041-9147-2EEAF91283FF}" destId="{ABE15170-8880-4A41-B3A6-8D9BD1A2DCD1}" srcOrd="1" destOrd="0" presId="urn:microsoft.com/office/officeart/2009/3/layout/HorizontalOrganizationChart"/>
    <dgm:cxn modelId="{9138391F-F1B5-534C-AB4C-53CB6A76286A}" type="presParOf" srcId="{E81FF852-F85D-0041-9147-2EEAF91283FF}" destId="{C53E8339-06A4-B241-BB89-656D4A695142}" srcOrd="2" destOrd="0" presId="urn:microsoft.com/office/officeart/2009/3/layout/HorizontalOrganizationChart"/>
    <dgm:cxn modelId="{899165A2-14D3-BD40-9EA2-DE660918A026}" type="presParOf" srcId="{CEF4814F-581A-9745-AACE-9BA906CE226C}" destId="{2A47C759-897D-4B42-B57A-BE7E65F927A4}" srcOrd="4" destOrd="0" presId="urn:microsoft.com/office/officeart/2009/3/layout/HorizontalOrganizationChart"/>
    <dgm:cxn modelId="{23E7BEE8-0033-E744-93C1-F181F63882EA}" type="presParOf" srcId="{CEF4814F-581A-9745-AACE-9BA906CE226C}" destId="{1DC8004A-ABC5-2B4F-91C2-7D7FA411E4E8}" srcOrd="5" destOrd="0" presId="urn:microsoft.com/office/officeart/2009/3/layout/HorizontalOrganizationChart"/>
    <dgm:cxn modelId="{16739BC0-92F5-AA44-9E48-0B4159FF8444}" type="presParOf" srcId="{1DC8004A-ABC5-2B4F-91C2-7D7FA411E4E8}" destId="{D89A45CA-4338-9448-89CB-67FC437CE69B}" srcOrd="0" destOrd="0" presId="urn:microsoft.com/office/officeart/2009/3/layout/HorizontalOrganizationChart"/>
    <dgm:cxn modelId="{AF6A7A13-12FF-2044-9845-2D85C21FDB3D}" type="presParOf" srcId="{D89A45CA-4338-9448-89CB-67FC437CE69B}" destId="{01FE69EE-3574-924F-97FA-8F1097B83D13}" srcOrd="0" destOrd="0" presId="urn:microsoft.com/office/officeart/2009/3/layout/HorizontalOrganizationChart"/>
    <dgm:cxn modelId="{9DBDDF12-BEFB-1649-BC68-52E231503BD9}" type="presParOf" srcId="{D89A45CA-4338-9448-89CB-67FC437CE69B}" destId="{EDEED881-D7FF-1F4C-8B47-75FC999F3146}" srcOrd="1" destOrd="0" presId="urn:microsoft.com/office/officeart/2009/3/layout/HorizontalOrganizationChart"/>
    <dgm:cxn modelId="{4C9D54F3-8723-F443-903E-ABF96A2415FC}" type="presParOf" srcId="{1DC8004A-ABC5-2B4F-91C2-7D7FA411E4E8}" destId="{5866689E-1507-AA41-8EBF-BDB55F78CD20}" srcOrd="1" destOrd="0" presId="urn:microsoft.com/office/officeart/2009/3/layout/HorizontalOrganizationChart"/>
    <dgm:cxn modelId="{AA102468-40B0-0240-8B31-222DA6C2DEB7}" type="presParOf" srcId="{1DC8004A-ABC5-2B4F-91C2-7D7FA411E4E8}" destId="{2324EBC2-8103-9847-B11A-BF3E2F1BA90F}" srcOrd="2" destOrd="0" presId="urn:microsoft.com/office/officeart/2009/3/layout/HorizontalOrganizationChart"/>
    <dgm:cxn modelId="{54D44719-D507-E646-82F9-270A16DF18E3}" type="presParOf" srcId="{CEF4814F-581A-9745-AACE-9BA906CE226C}" destId="{2159EA20-C651-D94C-8C0A-37B5F152D534}" srcOrd="6" destOrd="0" presId="urn:microsoft.com/office/officeart/2009/3/layout/HorizontalOrganizationChart"/>
    <dgm:cxn modelId="{C53692B1-6714-AC40-992A-7122F9FE88B5}" type="presParOf" srcId="{CEF4814F-581A-9745-AACE-9BA906CE226C}" destId="{39A98779-851B-8C4B-9BBB-AC38AF3DD113}" srcOrd="7" destOrd="0" presId="urn:microsoft.com/office/officeart/2009/3/layout/HorizontalOrganizationChart"/>
    <dgm:cxn modelId="{867FF3BE-906F-914C-896A-8D1BF2328590}" type="presParOf" srcId="{39A98779-851B-8C4B-9BBB-AC38AF3DD113}" destId="{5C4A859E-3DBB-4D4F-86B0-867605328ED6}" srcOrd="0" destOrd="0" presId="urn:microsoft.com/office/officeart/2009/3/layout/HorizontalOrganizationChart"/>
    <dgm:cxn modelId="{B254090C-562E-A34C-9CE9-7823E236961C}" type="presParOf" srcId="{5C4A859E-3DBB-4D4F-86B0-867605328ED6}" destId="{8506F62F-5D59-8544-A5F0-E417D35C1579}" srcOrd="0" destOrd="0" presId="urn:microsoft.com/office/officeart/2009/3/layout/HorizontalOrganizationChart"/>
    <dgm:cxn modelId="{3C6B2A60-6FCE-9848-BC68-7DA3B860491E}" type="presParOf" srcId="{5C4A859E-3DBB-4D4F-86B0-867605328ED6}" destId="{6A401F8B-0344-364E-9815-4E760286D963}" srcOrd="1" destOrd="0" presId="urn:microsoft.com/office/officeart/2009/3/layout/HorizontalOrganizationChart"/>
    <dgm:cxn modelId="{52B69627-B7D8-E54D-89CA-7876713B98F3}" type="presParOf" srcId="{39A98779-851B-8C4B-9BBB-AC38AF3DD113}" destId="{1D6BBB72-DE7A-5E4D-870E-E0A8629870EA}" srcOrd="1" destOrd="0" presId="urn:microsoft.com/office/officeart/2009/3/layout/HorizontalOrganizationChart"/>
    <dgm:cxn modelId="{3284534C-4B7B-7F48-92BD-51022E34FF64}" type="presParOf" srcId="{39A98779-851B-8C4B-9BBB-AC38AF3DD113}" destId="{F0BAEF70-0A0D-7844-B21F-F71EADAF4332}" srcOrd="2" destOrd="0" presId="urn:microsoft.com/office/officeart/2009/3/layout/HorizontalOrganizationChart"/>
    <dgm:cxn modelId="{6186BA66-9A97-CD42-9C70-0A496BA062BD}" type="presParOf" srcId="{CEF4814F-581A-9745-AACE-9BA906CE226C}" destId="{73EB3C9B-A950-074A-963B-6CE30A2552CF}" srcOrd="8" destOrd="0" presId="urn:microsoft.com/office/officeart/2009/3/layout/HorizontalOrganizationChart"/>
    <dgm:cxn modelId="{E98255A3-D9A3-DD47-B7D1-B9C91FF91FC9}" type="presParOf" srcId="{CEF4814F-581A-9745-AACE-9BA906CE226C}" destId="{6C639122-2C44-CD41-B9E6-659BFB737A74}" srcOrd="9" destOrd="0" presId="urn:microsoft.com/office/officeart/2009/3/layout/HorizontalOrganizationChart"/>
    <dgm:cxn modelId="{F51DB192-6A95-EF4F-8C6F-99B4A075C9A8}" type="presParOf" srcId="{6C639122-2C44-CD41-B9E6-659BFB737A74}" destId="{FE098DDE-73E3-6241-93EC-81D3421C966B}" srcOrd="0" destOrd="0" presId="urn:microsoft.com/office/officeart/2009/3/layout/HorizontalOrganizationChart"/>
    <dgm:cxn modelId="{42F7849D-2773-6744-BD54-638827534170}" type="presParOf" srcId="{FE098DDE-73E3-6241-93EC-81D3421C966B}" destId="{DCDA026A-DC94-6042-A3B9-7E80E4C90058}" srcOrd="0" destOrd="0" presId="urn:microsoft.com/office/officeart/2009/3/layout/HorizontalOrganizationChart"/>
    <dgm:cxn modelId="{9CDA126B-F8F7-704D-9B0F-DB04C696CE87}" type="presParOf" srcId="{FE098DDE-73E3-6241-93EC-81D3421C966B}" destId="{383138B0-242F-E145-97A4-4E4D3A0B7BBA}" srcOrd="1" destOrd="0" presId="urn:microsoft.com/office/officeart/2009/3/layout/HorizontalOrganizationChart"/>
    <dgm:cxn modelId="{FF28154A-21E2-E240-B94B-C0F859901889}" type="presParOf" srcId="{6C639122-2C44-CD41-B9E6-659BFB737A74}" destId="{A3BE74C9-09BA-9D40-9ABD-562990612E74}" srcOrd="1" destOrd="0" presId="urn:microsoft.com/office/officeart/2009/3/layout/HorizontalOrganizationChart"/>
    <dgm:cxn modelId="{6459937D-5341-B843-AA4C-BDE4D5CC1FAE}" type="presParOf" srcId="{6C639122-2C44-CD41-B9E6-659BFB737A74}" destId="{B9BE7FFD-9A61-C646-B50F-9AAC454DCB89}" srcOrd="2" destOrd="0" presId="urn:microsoft.com/office/officeart/2009/3/layout/HorizontalOrganizationChart"/>
    <dgm:cxn modelId="{2FC49B6F-FEB4-3548-9FBE-EC15E3F482F3}" type="presParOf" srcId="{CEF4814F-581A-9745-AACE-9BA906CE226C}" destId="{5804490C-35E4-434E-9543-6C97ED6EB5BC}" srcOrd="10" destOrd="0" presId="urn:microsoft.com/office/officeart/2009/3/layout/HorizontalOrganizationChart"/>
    <dgm:cxn modelId="{9281857F-BC7D-EA42-BCB2-7E626DF28F68}" type="presParOf" srcId="{CEF4814F-581A-9745-AACE-9BA906CE226C}" destId="{148D0F8D-575B-6849-876A-DBF582E0C6BE}" srcOrd="11" destOrd="0" presId="urn:microsoft.com/office/officeart/2009/3/layout/HorizontalOrganizationChart"/>
    <dgm:cxn modelId="{CB566461-05B3-5A46-8DBF-B311264A8B7B}" type="presParOf" srcId="{148D0F8D-575B-6849-876A-DBF582E0C6BE}" destId="{CFAC4140-88D4-EF45-B0EC-9E9A88FD8E2C}" srcOrd="0" destOrd="0" presId="urn:microsoft.com/office/officeart/2009/3/layout/HorizontalOrganizationChart"/>
    <dgm:cxn modelId="{E36C9B0A-CF53-E648-848E-2865D7E323CD}" type="presParOf" srcId="{CFAC4140-88D4-EF45-B0EC-9E9A88FD8E2C}" destId="{8F3C05D5-36C6-0B4C-BCBE-11760EE862F4}" srcOrd="0" destOrd="0" presId="urn:microsoft.com/office/officeart/2009/3/layout/HorizontalOrganizationChart"/>
    <dgm:cxn modelId="{A8416DB7-F145-784E-BE75-989A77C31287}" type="presParOf" srcId="{CFAC4140-88D4-EF45-B0EC-9E9A88FD8E2C}" destId="{15D8FACD-BE0F-014D-8CEB-DAE2052ED4FB}" srcOrd="1" destOrd="0" presId="urn:microsoft.com/office/officeart/2009/3/layout/HorizontalOrganizationChart"/>
    <dgm:cxn modelId="{65F5A0A5-5EAC-2149-B055-0BDCF7993147}" type="presParOf" srcId="{148D0F8D-575B-6849-876A-DBF582E0C6BE}" destId="{CC498C59-A9E6-9B4E-9DCA-9F7BA5A83F0F}" srcOrd="1" destOrd="0" presId="urn:microsoft.com/office/officeart/2009/3/layout/HorizontalOrganizationChart"/>
    <dgm:cxn modelId="{DCADB7D7-BF58-4B4E-998F-8CD8D2E022E7}" type="presParOf" srcId="{148D0F8D-575B-6849-876A-DBF582E0C6BE}" destId="{3D34CFBF-2DA8-1C4E-A280-DF4274A17A60}" srcOrd="2" destOrd="0" presId="urn:microsoft.com/office/officeart/2009/3/layout/HorizontalOrganizationChart"/>
    <dgm:cxn modelId="{7F3CF04C-0AAD-3744-95CE-01D455DAE3AF}" type="presParOf" srcId="{D8C1FE6A-AEF9-6544-9F24-106B0CFB9B11}" destId="{04FD8E57-5AFA-3A4B-B9DB-11D4210BCF1E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99B1F4-62B3-A34B-9B1A-55DC9233D9B9}">
      <dsp:nvSpPr>
        <dsp:cNvPr id="0" name=""/>
        <dsp:cNvSpPr/>
      </dsp:nvSpPr>
      <dsp:spPr>
        <a:xfrm>
          <a:off x="-5109779" y="-782770"/>
          <a:ext cx="6085139" cy="6085139"/>
        </a:xfrm>
        <a:prstGeom prst="blockArc">
          <a:avLst>
            <a:gd name="adj1" fmla="val 18900000"/>
            <a:gd name="adj2" fmla="val 2700000"/>
            <a:gd name="adj3" fmla="val 35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B3FFA0-45B2-8D4F-9B8E-5FD6EC29CB75}">
      <dsp:nvSpPr>
        <dsp:cNvPr id="0" name=""/>
        <dsp:cNvSpPr/>
      </dsp:nvSpPr>
      <dsp:spPr>
        <a:xfrm>
          <a:off x="627320" y="451959"/>
          <a:ext cx="6813606" cy="9039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174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800" b="0" i="1" kern="1200" dirty="0"/>
            <a:t>One Web Server, One Database</a:t>
          </a:r>
          <a:endParaRPr lang="en-US" sz="2800" kern="1200" dirty="0"/>
        </a:p>
      </dsp:txBody>
      <dsp:txXfrm>
        <a:off x="627320" y="451959"/>
        <a:ext cx="6813606" cy="903919"/>
      </dsp:txXfrm>
    </dsp:sp>
    <dsp:sp modelId="{358104A3-8B3A-9E47-A45C-69659C7B8EBD}">
      <dsp:nvSpPr>
        <dsp:cNvPr id="0" name=""/>
        <dsp:cNvSpPr/>
      </dsp:nvSpPr>
      <dsp:spPr>
        <a:xfrm>
          <a:off x="62370" y="338969"/>
          <a:ext cx="1129899" cy="1129899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7CFC8A-7DD0-A64B-90BD-A03CAE76FDFA}">
      <dsp:nvSpPr>
        <dsp:cNvPr id="0" name=""/>
        <dsp:cNvSpPr/>
      </dsp:nvSpPr>
      <dsp:spPr>
        <a:xfrm>
          <a:off x="1018265" y="1813597"/>
          <a:ext cx="6485031" cy="9039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174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800" b="0" i="1" kern="1200"/>
            <a:t>Multiple Web Servers, One Database</a:t>
          </a:r>
          <a:endParaRPr lang="en-US" sz="2800" kern="1200" dirty="0"/>
        </a:p>
      </dsp:txBody>
      <dsp:txXfrm>
        <a:off x="1018265" y="1813597"/>
        <a:ext cx="6485031" cy="903919"/>
      </dsp:txXfrm>
    </dsp:sp>
    <dsp:sp modelId="{617F9A31-1DD5-AB47-8C1B-5473F52CC683}">
      <dsp:nvSpPr>
        <dsp:cNvPr id="0" name=""/>
        <dsp:cNvSpPr/>
      </dsp:nvSpPr>
      <dsp:spPr>
        <a:xfrm>
          <a:off x="390945" y="1694849"/>
          <a:ext cx="1129899" cy="1129899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1E96F-168A-044F-B5B0-2F2E47C4E4D7}">
      <dsp:nvSpPr>
        <dsp:cNvPr id="0" name=""/>
        <dsp:cNvSpPr/>
      </dsp:nvSpPr>
      <dsp:spPr>
        <a:xfrm>
          <a:off x="627320" y="3163718"/>
          <a:ext cx="6813606" cy="9039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174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800" b="0" i="1" kern="1200" dirty="0"/>
            <a:t>Multiple Web Server, Multiple Databases</a:t>
          </a:r>
          <a:endParaRPr lang="en-VN" sz="2800" kern="1200" dirty="0"/>
        </a:p>
      </dsp:txBody>
      <dsp:txXfrm>
        <a:off x="627320" y="3163718"/>
        <a:ext cx="6813606" cy="903919"/>
      </dsp:txXfrm>
    </dsp:sp>
    <dsp:sp modelId="{449296E4-E5D9-9340-8782-46A45C4BA61F}">
      <dsp:nvSpPr>
        <dsp:cNvPr id="0" name=""/>
        <dsp:cNvSpPr/>
      </dsp:nvSpPr>
      <dsp:spPr>
        <a:xfrm>
          <a:off x="62370" y="3050728"/>
          <a:ext cx="1129899" cy="1129899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99B1F4-62B3-A34B-9B1A-55DC9233D9B9}">
      <dsp:nvSpPr>
        <dsp:cNvPr id="0" name=""/>
        <dsp:cNvSpPr/>
      </dsp:nvSpPr>
      <dsp:spPr>
        <a:xfrm>
          <a:off x="-5109791" y="-782770"/>
          <a:ext cx="6085139" cy="6085139"/>
        </a:xfrm>
        <a:prstGeom prst="blockArc">
          <a:avLst>
            <a:gd name="adj1" fmla="val 18900000"/>
            <a:gd name="adj2" fmla="val 2700000"/>
            <a:gd name="adj3" fmla="val 35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B3FFA0-45B2-8D4F-9B8E-5FD6EC29CB75}">
      <dsp:nvSpPr>
        <dsp:cNvPr id="0" name=""/>
        <dsp:cNvSpPr/>
      </dsp:nvSpPr>
      <dsp:spPr>
        <a:xfrm>
          <a:off x="510702" y="347466"/>
          <a:ext cx="6930211" cy="6952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1890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1" kern="1200" dirty="0"/>
            <a:t>Single-Page Application (SPAs)</a:t>
          </a:r>
          <a:endParaRPr lang="en-US" sz="2500" kern="1200" dirty="0"/>
        </a:p>
      </dsp:txBody>
      <dsp:txXfrm>
        <a:off x="510702" y="347466"/>
        <a:ext cx="6930211" cy="695294"/>
      </dsp:txXfrm>
    </dsp:sp>
    <dsp:sp modelId="{358104A3-8B3A-9E47-A45C-69659C7B8EBD}">
      <dsp:nvSpPr>
        <dsp:cNvPr id="0" name=""/>
        <dsp:cNvSpPr/>
      </dsp:nvSpPr>
      <dsp:spPr>
        <a:xfrm>
          <a:off x="76143" y="260554"/>
          <a:ext cx="869118" cy="869118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7CFC8A-7DD0-A64B-90BD-A03CAE76FDFA}">
      <dsp:nvSpPr>
        <dsp:cNvPr id="0" name=""/>
        <dsp:cNvSpPr/>
      </dsp:nvSpPr>
      <dsp:spPr>
        <a:xfrm>
          <a:off x="971713" y="1395018"/>
          <a:ext cx="6531583" cy="6952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1890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1" kern="1200" dirty="0"/>
            <a:t>Server-Side Rendered Application (SSR)</a:t>
          </a:r>
          <a:endParaRPr lang="en-US" sz="2500" b="0" i="0" kern="1200" dirty="0"/>
        </a:p>
      </dsp:txBody>
      <dsp:txXfrm>
        <a:off x="971713" y="1395018"/>
        <a:ext cx="6531583" cy="695294"/>
      </dsp:txXfrm>
    </dsp:sp>
    <dsp:sp modelId="{617F9A31-1DD5-AB47-8C1B-5473F52CC683}">
      <dsp:nvSpPr>
        <dsp:cNvPr id="0" name=""/>
        <dsp:cNvSpPr/>
      </dsp:nvSpPr>
      <dsp:spPr>
        <a:xfrm>
          <a:off x="474771" y="1303678"/>
          <a:ext cx="869118" cy="869118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1E96F-168A-044F-B5B0-2F2E47C4E4D7}">
      <dsp:nvSpPr>
        <dsp:cNvPr id="0" name=""/>
        <dsp:cNvSpPr/>
      </dsp:nvSpPr>
      <dsp:spPr>
        <a:xfrm>
          <a:off x="909331" y="2433713"/>
          <a:ext cx="6531583" cy="6952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1890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1" kern="1200" dirty="0"/>
            <a:t>Microservices</a:t>
          </a:r>
          <a:endParaRPr lang="en-VN" sz="2500" kern="1200" dirty="0"/>
        </a:p>
      </dsp:txBody>
      <dsp:txXfrm>
        <a:off x="909331" y="2433713"/>
        <a:ext cx="6531583" cy="695294"/>
      </dsp:txXfrm>
    </dsp:sp>
    <dsp:sp modelId="{449296E4-E5D9-9340-8782-46A45C4BA61F}">
      <dsp:nvSpPr>
        <dsp:cNvPr id="0" name=""/>
        <dsp:cNvSpPr/>
      </dsp:nvSpPr>
      <dsp:spPr>
        <a:xfrm>
          <a:off x="474771" y="2346801"/>
          <a:ext cx="869118" cy="869118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AAAB77-D942-5341-927A-7CEF5EFCBBBA}">
      <dsp:nvSpPr>
        <dsp:cNvPr id="0" name=""/>
        <dsp:cNvSpPr/>
      </dsp:nvSpPr>
      <dsp:spPr>
        <a:xfrm>
          <a:off x="510702" y="3476836"/>
          <a:ext cx="6930211" cy="6952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1890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1" kern="1200"/>
            <a:t>Serverless Architecture</a:t>
          </a:r>
          <a:endParaRPr lang="en-US" sz="2500" kern="1200" dirty="0"/>
        </a:p>
      </dsp:txBody>
      <dsp:txXfrm>
        <a:off x="510702" y="3476836"/>
        <a:ext cx="6930211" cy="695294"/>
      </dsp:txXfrm>
    </dsp:sp>
    <dsp:sp modelId="{3CB6126D-5856-6443-853E-907C91E6DDCD}">
      <dsp:nvSpPr>
        <dsp:cNvPr id="0" name=""/>
        <dsp:cNvSpPr/>
      </dsp:nvSpPr>
      <dsp:spPr>
        <a:xfrm>
          <a:off x="76143" y="3389924"/>
          <a:ext cx="869118" cy="8691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32748B-3E73-464C-BE45-387F4DF65D26}">
      <dsp:nvSpPr>
        <dsp:cNvPr id="0" name=""/>
        <dsp:cNvSpPr/>
      </dsp:nvSpPr>
      <dsp:spPr>
        <a:xfrm>
          <a:off x="3278968" y="1820420"/>
          <a:ext cx="1398612" cy="13986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Advantages</a:t>
          </a:r>
          <a:endParaRPr lang="en-US" sz="1400" kern="1200" dirty="0"/>
        </a:p>
      </dsp:txBody>
      <dsp:txXfrm>
        <a:off x="3483790" y="2025242"/>
        <a:ext cx="988968" cy="988968"/>
      </dsp:txXfrm>
    </dsp:sp>
    <dsp:sp modelId="{68ADA6E4-3E48-DC4A-9F22-6AB5F17AC534}">
      <dsp:nvSpPr>
        <dsp:cNvPr id="0" name=""/>
        <dsp:cNvSpPr/>
      </dsp:nvSpPr>
      <dsp:spPr>
        <a:xfrm rot="16200000">
          <a:off x="3829989" y="1311266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874475" y="1450858"/>
        <a:ext cx="207599" cy="285316"/>
      </dsp:txXfrm>
    </dsp:sp>
    <dsp:sp modelId="{98822EC7-D130-BF4B-92EA-87F9EC86904E}">
      <dsp:nvSpPr>
        <dsp:cNvPr id="0" name=""/>
        <dsp:cNvSpPr/>
      </dsp:nvSpPr>
      <dsp:spPr>
        <a:xfrm>
          <a:off x="3348899" y="2101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Predefined Templates</a:t>
          </a:r>
          <a:endParaRPr lang="en-US" sz="1100" kern="1200" dirty="0"/>
        </a:p>
      </dsp:txBody>
      <dsp:txXfrm>
        <a:off x="3533239" y="186441"/>
        <a:ext cx="890071" cy="890071"/>
      </dsp:txXfrm>
    </dsp:sp>
    <dsp:sp modelId="{9AD1012B-808B-4F41-B4B9-950F31498E7A}">
      <dsp:nvSpPr>
        <dsp:cNvPr id="0" name=""/>
        <dsp:cNvSpPr/>
      </dsp:nvSpPr>
      <dsp:spPr>
        <a:xfrm rot="19285714">
          <a:off x="4588910" y="1676743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598615" y="1799585"/>
        <a:ext cx="207599" cy="285316"/>
      </dsp:txXfrm>
    </dsp:sp>
    <dsp:sp modelId="{BAAB7246-5C55-DA4E-9040-490F52E88D4B}">
      <dsp:nvSpPr>
        <dsp:cNvPr id="0" name=""/>
        <dsp:cNvSpPr/>
      </dsp:nvSpPr>
      <dsp:spPr>
        <a:xfrm>
          <a:off x="4825192" y="713046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Loose Coupling</a:t>
          </a:r>
          <a:endParaRPr lang="en-US" sz="1100" kern="1200" dirty="0"/>
        </a:p>
      </dsp:txBody>
      <dsp:txXfrm>
        <a:off x="5009532" y="897386"/>
        <a:ext cx="890071" cy="890071"/>
      </dsp:txXfrm>
    </dsp:sp>
    <dsp:sp modelId="{1961B0B0-724A-9243-B657-B894B667FBF1}">
      <dsp:nvSpPr>
        <dsp:cNvPr id="0" name=""/>
        <dsp:cNvSpPr/>
      </dsp:nvSpPr>
      <dsp:spPr>
        <a:xfrm rot="771429">
          <a:off x="4776348" y="2497962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777463" y="2583169"/>
        <a:ext cx="207599" cy="285316"/>
      </dsp:txXfrm>
    </dsp:sp>
    <dsp:sp modelId="{607224D5-65CF-374C-9944-EFB6C259D6CB}">
      <dsp:nvSpPr>
        <dsp:cNvPr id="0" name=""/>
        <dsp:cNvSpPr/>
      </dsp:nvSpPr>
      <dsp:spPr>
        <a:xfrm>
          <a:off x="5189806" y="2310526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Easy to test</a:t>
          </a:r>
          <a:endParaRPr lang="en-US" sz="1100" kern="1200" dirty="0"/>
        </a:p>
      </dsp:txBody>
      <dsp:txXfrm>
        <a:off x="5374146" y="2494866"/>
        <a:ext cx="890071" cy="890071"/>
      </dsp:txXfrm>
    </dsp:sp>
    <dsp:sp modelId="{E93D5642-2737-D945-B699-96D455192A01}">
      <dsp:nvSpPr>
        <dsp:cNvPr id="0" name=""/>
        <dsp:cNvSpPr/>
      </dsp:nvSpPr>
      <dsp:spPr>
        <a:xfrm rot="3857143">
          <a:off x="4251158" y="3156530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276342" y="3211556"/>
        <a:ext cx="207599" cy="285316"/>
      </dsp:txXfrm>
    </dsp:sp>
    <dsp:sp modelId="{868EF078-0D70-054C-98D9-5F104E74B643}">
      <dsp:nvSpPr>
        <dsp:cNvPr id="0" name=""/>
        <dsp:cNvSpPr/>
      </dsp:nvSpPr>
      <dsp:spPr>
        <a:xfrm>
          <a:off x="4168180" y="3591605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Lightweight</a:t>
          </a:r>
          <a:endParaRPr lang="en-US" sz="1100" kern="1200" dirty="0"/>
        </a:p>
      </dsp:txBody>
      <dsp:txXfrm>
        <a:off x="4352520" y="3775945"/>
        <a:ext cx="890071" cy="890071"/>
      </dsp:txXfrm>
    </dsp:sp>
    <dsp:sp modelId="{FDB98A34-52E3-C943-A97D-0A4790230ABD}">
      <dsp:nvSpPr>
        <dsp:cNvPr id="0" name=""/>
        <dsp:cNvSpPr/>
      </dsp:nvSpPr>
      <dsp:spPr>
        <a:xfrm rot="6942857">
          <a:off x="3408820" y="3156530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472607" y="3211556"/>
        <a:ext cx="207599" cy="285316"/>
      </dsp:txXfrm>
    </dsp:sp>
    <dsp:sp modelId="{FF78AD4F-ECE6-254D-AAD0-3A0033ABCB0A}">
      <dsp:nvSpPr>
        <dsp:cNvPr id="0" name=""/>
        <dsp:cNvSpPr/>
      </dsp:nvSpPr>
      <dsp:spPr>
        <a:xfrm>
          <a:off x="2529618" y="3591605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Fast Development</a:t>
          </a:r>
          <a:endParaRPr lang="en-US" sz="1100" kern="1200" dirty="0"/>
        </a:p>
      </dsp:txBody>
      <dsp:txXfrm>
        <a:off x="2713958" y="3775945"/>
        <a:ext cx="890071" cy="890071"/>
      </dsp:txXfrm>
    </dsp:sp>
    <dsp:sp modelId="{4B4DAB46-FBA5-8B4E-9206-A18020550F01}">
      <dsp:nvSpPr>
        <dsp:cNvPr id="0" name=""/>
        <dsp:cNvSpPr/>
      </dsp:nvSpPr>
      <dsp:spPr>
        <a:xfrm rot="10028571">
          <a:off x="2883630" y="2497962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2971486" y="2583169"/>
        <a:ext cx="207599" cy="285316"/>
      </dsp:txXfrm>
    </dsp:sp>
    <dsp:sp modelId="{C0A0DFB8-D9DA-A346-8760-DA64D98DADBA}">
      <dsp:nvSpPr>
        <dsp:cNvPr id="0" name=""/>
        <dsp:cNvSpPr/>
      </dsp:nvSpPr>
      <dsp:spPr>
        <a:xfrm>
          <a:off x="1507992" y="2310526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Powerful abstraction</a:t>
          </a:r>
          <a:endParaRPr lang="en-US" sz="1100" kern="1200"/>
        </a:p>
      </dsp:txBody>
      <dsp:txXfrm>
        <a:off x="1692332" y="2494866"/>
        <a:ext cx="890071" cy="890071"/>
      </dsp:txXfrm>
    </dsp:sp>
    <dsp:sp modelId="{5F465B73-CA59-4540-82FC-AB6ECC9DF290}">
      <dsp:nvSpPr>
        <dsp:cNvPr id="0" name=""/>
        <dsp:cNvSpPr/>
      </dsp:nvSpPr>
      <dsp:spPr>
        <a:xfrm rot="13114286">
          <a:off x="3071068" y="1676743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50334" y="1799585"/>
        <a:ext cx="207599" cy="285316"/>
      </dsp:txXfrm>
    </dsp:sp>
    <dsp:sp modelId="{E2E517CF-FDBB-E74B-9407-961B0E4CE229}">
      <dsp:nvSpPr>
        <dsp:cNvPr id="0" name=""/>
        <dsp:cNvSpPr/>
      </dsp:nvSpPr>
      <dsp:spPr>
        <a:xfrm>
          <a:off x="1872606" y="713046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Declarative support</a:t>
          </a:r>
          <a:endParaRPr lang="en-US" sz="1100" kern="1200" dirty="0"/>
        </a:p>
      </dsp:txBody>
      <dsp:txXfrm>
        <a:off x="2056946" y="897386"/>
        <a:ext cx="890071" cy="89007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04490C-35E4-434E-9543-6C97ED6EB5BC}">
      <dsp:nvSpPr>
        <dsp:cNvPr id="0" name=""/>
        <dsp:cNvSpPr/>
      </dsp:nvSpPr>
      <dsp:spPr>
        <a:xfrm>
          <a:off x="1883949" y="2363670"/>
          <a:ext cx="418183" cy="1976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9788" y="0"/>
              </a:lnTo>
              <a:lnTo>
                <a:pt x="229788" y="1976933"/>
              </a:lnTo>
              <a:lnTo>
                <a:pt x="418183" y="197693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B3C9B-A950-074A-963B-6CE30A2552CF}">
      <dsp:nvSpPr>
        <dsp:cNvPr id="0" name=""/>
        <dsp:cNvSpPr/>
      </dsp:nvSpPr>
      <dsp:spPr>
        <a:xfrm>
          <a:off x="1883949" y="2363670"/>
          <a:ext cx="418183" cy="11668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9788" y="0"/>
              </a:lnTo>
              <a:lnTo>
                <a:pt x="229788" y="1166834"/>
              </a:lnTo>
              <a:lnTo>
                <a:pt x="418183" y="116683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59EA20-C651-D94C-8C0A-37B5F152D534}">
      <dsp:nvSpPr>
        <dsp:cNvPr id="0" name=""/>
        <dsp:cNvSpPr/>
      </dsp:nvSpPr>
      <dsp:spPr>
        <a:xfrm>
          <a:off x="1883949" y="2363670"/>
          <a:ext cx="418183" cy="3567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9788" y="0"/>
              </a:lnTo>
              <a:lnTo>
                <a:pt x="229788" y="356736"/>
              </a:lnTo>
              <a:lnTo>
                <a:pt x="418183" y="3567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47C759-897D-4B42-B57A-BE7E65F927A4}">
      <dsp:nvSpPr>
        <dsp:cNvPr id="0" name=""/>
        <dsp:cNvSpPr/>
      </dsp:nvSpPr>
      <dsp:spPr>
        <a:xfrm>
          <a:off x="1883949" y="1910308"/>
          <a:ext cx="418183" cy="453362"/>
        </a:xfrm>
        <a:custGeom>
          <a:avLst/>
          <a:gdLst/>
          <a:ahLst/>
          <a:cxnLst/>
          <a:rect l="0" t="0" r="0" b="0"/>
          <a:pathLst>
            <a:path>
              <a:moveTo>
                <a:pt x="0" y="453362"/>
              </a:moveTo>
              <a:lnTo>
                <a:pt x="229788" y="453362"/>
              </a:lnTo>
              <a:lnTo>
                <a:pt x="229788" y="0"/>
              </a:lnTo>
              <a:lnTo>
                <a:pt x="418183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71595B-536F-654D-9E5A-0FDE8BB16875}">
      <dsp:nvSpPr>
        <dsp:cNvPr id="0" name=""/>
        <dsp:cNvSpPr/>
      </dsp:nvSpPr>
      <dsp:spPr>
        <a:xfrm>
          <a:off x="1883949" y="1100210"/>
          <a:ext cx="418183" cy="1263460"/>
        </a:xfrm>
        <a:custGeom>
          <a:avLst/>
          <a:gdLst/>
          <a:ahLst/>
          <a:cxnLst/>
          <a:rect l="0" t="0" r="0" b="0"/>
          <a:pathLst>
            <a:path>
              <a:moveTo>
                <a:pt x="0" y="1263460"/>
              </a:moveTo>
              <a:lnTo>
                <a:pt x="229788" y="1263460"/>
              </a:lnTo>
              <a:lnTo>
                <a:pt x="229788" y="0"/>
              </a:lnTo>
              <a:lnTo>
                <a:pt x="418183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7E7F22-2AAF-1548-8601-7AB222AE4459}">
      <dsp:nvSpPr>
        <dsp:cNvPr id="0" name=""/>
        <dsp:cNvSpPr/>
      </dsp:nvSpPr>
      <dsp:spPr>
        <a:xfrm>
          <a:off x="1883949" y="290111"/>
          <a:ext cx="418183" cy="2073558"/>
        </a:xfrm>
        <a:custGeom>
          <a:avLst/>
          <a:gdLst/>
          <a:ahLst/>
          <a:cxnLst/>
          <a:rect l="0" t="0" r="0" b="0"/>
          <a:pathLst>
            <a:path>
              <a:moveTo>
                <a:pt x="0" y="2073558"/>
              </a:moveTo>
              <a:lnTo>
                <a:pt x="229788" y="2073558"/>
              </a:lnTo>
              <a:lnTo>
                <a:pt x="229788" y="0"/>
              </a:lnTo>
              <a:lnTo>
                <a:pt x="418183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F7F8C5-8DD6-C947-AAB2-375607741456}">
      <dsp:nvSpPr>
        <dsp:cNvPr id="0" name=""/>
        <dsp:cNvSpPr/>
      </dsp:nvSpPr>
      <dsp:spPr>
        <a:xfrm>
          <a:off x="0" y="2076368"/>
          <a:ext cx="1883949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RESTful API</a:t>
          </a:r>
        </a:p>
      </dsp:txBody>
      <dsp:txXfrm>
        <a:off x="0" y="2076368"/>
        <a:ext cx="1883949" cy="574604"/>
      </dsp:txXfrm>
    </dsp:sp>
    <dsp:sp modelId="{DA0A1270-0DEF-B64F-A689-C522B5107301}">
      <dsp:nvSpPr>
        <dsp:cNvPr id="0" name=""/>
        <dsp:cNvSpPr/>
      </dsp:nvSpPr>
      <dsp:spPr>
        <a:xfrm>
          <a:off x="2302133" y="2809"/>
          <a:ext cx="5768598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Use of a uniform interface</a:t>
          </a:r>
          <a:endParaRPr lang="en-US" sz="2600" kern="1200" dirty="0"/>
        </a:p>
      </dsp:txBody>
      <dsp:txXfrm>
        <a:off x="2302133" y="2809"/>
        <a:ext cx="5768598" cy="574604"/>
      </dsp:txXfrm>
    </dsp:sp>
    <dsp:sp modelId="{D669A6CD-D344-8542-9406-5B91DF6581D7}">
      <dsp:nvSpPr>
        <dsp:cNvPr id="0" name=""/>
        <dsp:cNvSpPr/>
      </dsp:nvSpPr>
      <dsp:spPr>
        <a:xfrm>
          <a:off x="2302133" y="812907"/>
          <a:ext cx="5104015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RESTful Resource caching</a:t>
          </a:r>
          <a:endParaRPr lang="en-US" sz="2600" kern="1200" dirty="0"/>
        </a:p>
      </dsp:txBody>
      <dsp:txXfrm>
        <a:off x="2302133" y="812907"/>
        <a:ext cx="5104015" cy="574604"/>
      </dsp:txXfrm>
    </dsp:sp>
    <dsp:sp modelId="{01FE69EE-3574-924F-97FA-8F1097B83D13}">
      <dsp:nvSpPr>
        <dsp:cNvPr id="0" name=""/>
        <dsp:cNvSpPr/>
      </dsp:nvSpPr>
      <dsp:spPr>
        <a:xfrm>
          <a:off x="2302133" y="1623006"/>
          <a:ext cx="4583819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Code on demand (XML, JSON)</a:t>
          </a:r>
          <a:endParaRPr lang="en-US" sz="2000" kern="1200" dirty="0"/>
        </a:p>
      </dsp:txBody>
      <dsp:txXfrm>
        <a:off x="2302133" y="1623006"/>
        <a:ext cx="4583819" cy="574604"/>
      </dsp:txXfrm>
    </dsp:sp>
    <dsp:sp modelId="{8506F62F-5D59-8544-A5F0-E417D35C1579}">
      <dsp:nvSpPr>
        <dsp:cNvPr id="0" name=""/>
        <dsp:cNvSpPr/>
      </dsp:nvSpPr>
      <dsp:spPr>
        <a:xfrm>
          <a:off x="2302133" y="2433104"/>
          <a:ext cx="4009101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Layered system</a:t>
          </a:r>
          <a:endParaRPr lang="en-US" sz="2600" kern="1200" dirty="0"/>
        </a:p>
      </dsp:txBody>
      <dsp:txXfrm>
        <a:off x="2302133" y="2433104"/>
        <a:ext cx="4009101" cy="574604"/>
      </dsp:txXfrm>
    </dsp:sp>
    <dsp:sp modelId="{DCDA026A-DC94-6042-A3B9-7E80E4C90058}">
      <dsp:nvSpPr>
        <dsp:cNvPr id="0" name=""/>
        <dsp:cNvSpPr/>
      </dsp:nvSpPr>
      <dsp:spPr>
        <a:xfrm>
          <a:off x="2302133" y="3243203"/>
          <a:ext cx="3649983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Client – Server</a:t>
          </a:r>
          <a:endParaRPr lang="en-US" sz="2600" kern="1200" dirty="0"/>
        </a:p>
      </dsp:txBody>
      <dsp:txXfrm>
        <a:off x="2302133" y="3243203"/>
        <a:ext cx="3649983" cy="574604"/>
      </dsp:txXfrm>
    </dsp:sp>
    <dsp:sp modelId="{8F3C05D5-36C6-0B4C-BCBE-11760EE862F4}">
      <dsp:nvSpPr>
        <dsp:cNvPr id="0" name=""/>
        <dsp:cNvSpPr/>
      </dsp:nvSpPr>
      <dsp:spPr>
        <a:xfrm>
          <a:off x="2302133" y="4053301"/>
          <a:ext cx="2837944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Stateless</a:t>
          </a:r>
          <a:endParaRPr lang="en-US" sz="2600" kern="1200" dirty="0"/>
        </a:p>
      </dsp:txBody>
      <dsp:txXfrm>
        <a:off x="2302133" y="4053301"/>
        <a:ext cx="2837944" cy="5746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jms-tutorial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javatpoint.com/java-jdbc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jms-tutoria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javatpoint.com/java-jdbc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0374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3143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Refer: https://</a:t>
            </a:r>
            <a:r>
              <a:rPr lang="en-US" dirty="0" err="1"/>
              <a:t>docs.spring.io</a:t>
            </a:r>
            <a:r>
              <a:rPr lang="en-US" dirty="0"/>
              <a:t>/spring-framework/docs/3.2.x/spring-framework-reference/html/</a:t>
            </a:r>
            <a:r>
              <a:rPr lang="en-US" dirty="0" err="1"/>
              <a:t>mvc.html</a:t>
            </a: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13253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13679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91744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4210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5512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79567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Những tiêu chí để một API được coi là RESTful</a:t>
            </a:r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63570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Những tiêu chí để một API được coi là RESTful</a:t>
            </a:r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5276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88476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Những tiêu chí để một API được coi là RESTful</a:t>
            </a:r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50715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Những tiêu chí để một API được coi là RESTful</a:t>
            </a:r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08624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Những tiêu chí để một API được coi là RESTful</a:t>
            </a:r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39048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Cài Postman</a:t>
            </a: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9800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https://www.thymeleaf.org/doc/tutorials/3.0/thymeleafspring.html#model-attributes</a:t>
            </a: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83025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98770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84407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31599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76474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0921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5406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3888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542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1963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templates for JDBC, Hibernate, JPA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abstraction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: JMS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4"/>
              </a:rPr>
              <a:t>JDBC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JPA and JTA</a:t>
            </a: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6343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templates for JDBC, Hibernate, JPA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abstraction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: JMS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4"/>
              </a:rPr>
              <a:t>JDBC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JPA and JTA</a:t>
            </a: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6104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ftr" idx="11"/>
          </p:nvPr>
        </p:nvSpPr>
        <p:spPr>
          <a:xfrm>
            <a:off x="9145016" y="6595154"/>
            <a:ext cx="223774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3642486" y="349072"/>
            <a:ext cx="49070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>
                <a:solidFill>
                  <a:srgbClr val="1B1B2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4"/>
          <p:cNvSpPr txBox="1">
            <a:spLocks noGrp="1"/>
          </p:cNvSpPr>
          <p:nvPr>
            <p:ph type="body" idx="1"/>
          </p:nvPr>
        </p:nvSpPr>
        <p:spPr>
          <a:xfrm>
            <a:off x="307340" y="1272054"/>
            <a:ext cx="11193780" cy="3434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>
                <a:solidFill>
                  <a:srgbClr val="36365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4"/>
          <p:cNvSpPr txBox="1">
            <a:spLocks noGrp="1"/>
          </p:cNvSpPr>
          <p:nvPr>
            <p:ph type="ftr" idx="11"/>
          </p:nvPr>
        </p:nvSpPr>
        <p:spPr>
          <a:xfrm>
            <a:off x="9145016" y="6595154"/>
            <a:ext cx="223774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4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4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7"/>
          <p:cNvSpPr txBox="1">
            <a:spLocks noGrp="1"/>
          </p:cNvSpPr>
          <p:nvPr>
            <p:ph type="title"/>
          </p:nvPr>
        </p:nvSpPr>
        <p:spPr>
          <a:xfrm>
            <a:off x="3642486" y="349072"/>
            <a:ext cx="49070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>
                <a:solidFill>
                  <a:srgbClr val="1B1B2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7"/>
          <p:cNvSpPr txBox="1">
            <a:spLocks noGrp="1"/>
          </p:cNvSpPr>
          <p:nvPr>
            <p:ph type="ftr" idx="11"/>
          </p:nvPr>
        </p:nvSpPr>
        <p:spPr>
          <a:xfrm>
            <a:off x="9145016" y="6595154"/>
            <a:ext cx="223774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7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2"/>
          <p:cNvSpPr/>
          <p:nvPr/>
        </p:nvSpPr>
        <p:spPr>
          <a:xfrm>
            <a:off x="4977383" y="990599"/>
            <a:ext cx="6707505" cy="55244"/>
          </a:xfrm>
          <a:custGeom>
            <a:avLst/>
            <a:gdLst/>
            <a:ahLst/>
            <a:cxnLst/>
            <a:rect l="l" t="t" r="r" b="b"/>
            <a:pathLst>
              <a:path w="6707505" h="55244" extrusionOk="0">
                <a:moveTo>
                  <a:pt x="6707123" y="0"/>
                </a:moveTo>
                <a:lnTo>
                  <a:pt x="0" y="0"/>
                </a:lnTo>
                <a:lnTo>
                  <a:pt x="0" y="54863"/>
                </a:lnTo>
                <a:lnTo>
                  <a:pt x="6707123" y="54863"/>
                </a:lnTo>
                <a:lnTo>
                  <a:pt x="6707123" y="0"/>
                </a:lnTo>
                <a:close/>
              </a:path>
            </a:pathLst>
          </a:custGeom>
          <a:solidFill>
            <a:srgbClr val="00AF5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42"/>
          <p:cNvSpPr/>
          <p:nvPr/>
        </p:nvSpPr>
        <p:spPr>
          <a:xfrm>
            <a:off x="4977383" y="990599"/>
            <a:ext cx="6707505" cy="55244"/>
          </a:xfrm>
          <a:custGeom>
            <a:avLst/>
            <a:gdLst/>
            <a:ahLst/>
            <a:cxnLst/>
            <a:rect l="l" t="t" r="r" b="b"/>
            <a:pathLst>
              <a:path w="6707505" h="55244" extrusionOk="0">
                <a:moveTo>
                  <a:pt x="0" y="54863"/>
                </a:moveTo>
                <a:lnTo>
                  <a:pt x="6707123" y="54863"/>
                </a:lnTo>
                <a:lnTo>
                  <a:pt x="6707123" y="0"/>
                </a:lnTo>
                <a:lnTo>
                  <a:pt x="0" y="0"/>
                </a:lnTo>
                <a:lnTo>
                  <a:pt x="0" y="54863"/>
                </a:lnTo>
                <a:close/>
              </a:path>
            </a:pathLst>
          </a:custGeom>
          <a:noFill/>
          <a:ln w="12175" cap="flat" cmpd="sng">
            <a:solidFill>
              <a:srgbClr val="00AF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42"/>
          <p:cNvSpPr/>
          <p:nvPr/>
        </p:nvSpPr>
        <p:spPr>
          <a:xfrm>
            <a:off x="3014472" y="990599"/>
            <a:ext cx="1963420" cy="55244"/>
          </a:xfrm>
          <a:custGeom>
            <a:avLst/>
            <a:gdLst/>
            <a:ahLst/>
            <a:cxnLst/>
            <a:rect l="l" t="t" r="r" b="b"/>
            <a:pathLst>
              <a:path w="1963420" h="55244" extrusionOk="0">
                <a:moveTo>
                  <a:pt x="1962912" y="0"/>
                </a:moveTo>
                <a:lnTo>
                  <a:pt x="0" y="0"/>
                </a:lnTo>
                <a:lnTo>
                  <a:pt x="0" y="54863"/>
                </a:lnTo>
                <a:lnTo>
                  <a:pt x="1962912" y="54863"/>
                </a:lnTo>
                <a:lnTo>
                  <a:pt x="1962912" y="0"/>
                </a:ln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;p42"/>
          <p:cNvSpPr/>
          <p:nvPr/>
        </p:nvSpPr>
        <p:spPr>
          <a:xfrm>
            <a:off x="3014472" y="990599"/>
            <a:ext cx="1963420" cy="55244"/>
          </a:xfrm>
          <a:custGeom>
            <a:avLst/>
            <a:gdLst/>
            <a:ahLst/>
            <a:cxnLst/>
            <a:rect l="l" t="t" r="r" b="b"/>
            <a:pathLst>
              <a:path w="1963420" h="55244" extrusionOk="0">
                <a:moveTo>
                  <a:pt x="0" y="54863"/>
                </a:moveTo>
                <a:lnTo>
                  <a:pt x="1962912" y="54863"/>
                </a:lnTo>
                <a:lnTo>
                  <a:pt x="1962912" y="0"/>
                </a:lnTo>
                <a:lnTo>
                  <a:pt x="0" y="0"/>
                </a:lnTo>
                <a:lnTo>
                  <a:pt x="0" y="54863"/>
                </a:lnTo>
                <a:close/>
              </a:path>
            </a:pathLst>
          </a:custGeom>
          <a:noFill/>
          <a:ln w="12175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42"/>
          <p:cNvSpPr/>
          <p:nvPr/>
        </p:nvSpPr>
        <p:spPr>
          <a:xfrm>
            <a:off x="553212" y="990599"/>
            <a:ext cx="2452370" cy="55244"/>
          </a:xfrm>
          <a:custGeom>
            <a:avLst/>
            <a:gdLst/>
            <a:ahLst/>
            <a:cxnLst/>
            <a:rect l="l" t="t" r="r" b="b"/>
            <a:pathLst>
              <a:path w="2452370" h="55244" extrusionOk="0">
                <a:moveTo>
                  <a:pt x="2452116" y="0"/>
                </a:moveTo>
                <a:lnTo>
                  <a:pt x="0" y="0"/>
                </a:lnTo>
                <a:lnTo>
                  <a:pt x="0" y="54863"/>
                </a:lnTo>
                <a:lnTo>
                  <a:pt x="2452116" y="54863"/>
                </a:lnTo>
                <a:lnTo>
                  <a:pt x="2452116" y="0"/>
                </a:lnTo>
                <a:close/>
              </a:path>
            </a:pathLst>
          </a:custGeom>
          <a:solidFill>
            <a:srgbClr val="006F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42"/>
          <p:cNvSpPr/>
          <p:nvPr/>
        </p:nvSpPr>
        <p:spPr>
          <a:xfrm>
            <a:off x="553212" y="990599"/>
            <a:ext cx="2452370" cy="55244"/>
          </a:xfrm>
          <a:custGeom>
            <a:avLst/>
            <a:gdLst/>
            <a:ahLst/>
            <a:cxnLst/>
            <a:rect l="l" t="t" r="r" b="b"/>
            <a:pathLst>
              <a:path w="2452370" h="55244" extrusionOk="0">
                <a:moveTo>
                  <a:pt x="0" y="54863"/>
                </a:moveTo>
                <a:lnTo>
                  <a:pt x="2452116" y="54863"/>
                </a:lnTo>
                <a:lnTo>
                  <a:pt x="2452116" y="0"/>
                </a:lnTo>
                <a:lnTo>
                  <a:pt x="0" y="0"/>
                </a:lnTo>
                <a:lnTo>
                  <a:pt x="0" y="54863"/>
                </a:lnTo>
                <a:close/>
              </a:path>
            </a:pathLst>
          </a:custGeom>
          <a:noFill/>
          <a:ln w="12175" cap="flat" cmpd="sng">
            <a:solidFill>
              <a:srgbClr val="006F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42"/>
          <p:cNvSpPr/>
          <p:nvPr/>
        </p:nvSpPr>
        <p:spPr>
          <a:xfrm>
            <a:off x="280514" y="172212"/>
            <a:ext cx="892909" cy="60198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42"/>
          <p:cNvSpPr txBox="1">
            <a:spLocks noGrp="1"/>
          </p:cNvSpPr>
          <p:nvPr>
            <p:ph type="title"/>
          </p:nvPr>
        </p:nvSpPr>
        <p:spPr>
          <a:xfrm>
            <a:off x="3642486" y="349072"/>
            <a:ext cx="49070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1B1B2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42"/>
          <p:cNvSpPr txBox="1">
            <a:spLocks noGrp="1"/>
          </p:cNvSpPr>
          <p:nvPr>
            <p:ph type="body" idx="1"/>
          </p:nvPr>
        </p:nvSpPr>
        <p:spPr>
          <a:xfrm>
            <a:off x="307340" y="1272054"/>
            <a:ext cx="11193780" cy="3434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36365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42"/>
          <p:cNvSpPr txBox="1">
            <a:spLocks noGrp="1"/>
          </p:cNvSpPr>
          <p:nvPr>
            <p:ph type="ftr" idx="11"/>
          </p:nvPr>
        </p:nvSpPr>
        <p:spPr>
          <a:xfrm>
            <a:off x="9145016" y="6595154"/>
            <a:ext cx="223774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42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1" name="Google Shape;51;p1"/>
            <p:cNvSpPr/>
            <p:nvPr/>
          </p:nvSpPr>
          <p:spPr>
            <a:xfrm>
              <a:off x="0" y="76305"/>
              <a:ext cx="12192000" cy="6781692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6254496" y="0"/>
              <a:ext cx="5937504" cy="6857998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610362" y="4114800"/>
              <a:ext cx="5488940" cy="2286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0" y="5148071"/>
              <a:ext cx="3429000" cy="247015"/>
            </a:xfrm>
            <a:custGeom>
              <a:avLst/>
              <a:gdLst/>
              <a:ahLst/>
              <a:cxnLst/>
              <a:rect l="l" t="t" r="r" b="b"/>
              <a:pathLst>
                <a:path w="3429000" h="247014" extrusionOk="0">
                  <a:moveTo>
                    <a:pt x="3429000" y="0"/>
                  </a:moveTo>
                  <a:lnTo>
                    <a:pt x="0" y="0"/>
                  </a:lnTo>
                  <a:lnTo>
                    <a:pt x="0" y="246887"/>
                  </a:lnTo>
                  <a:lnTo>
                    <a:pt x="3429000" y="246887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36365C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554736" y="1906523"/>
              <a:ext cx="2001012" cy="1211579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1"/>
          <p:cNvSpPr txBox="1"/>
          <p:nvPr/>
        </p:nvSpPr>
        <p:spPr>
          <a:xfrm>
            <a:off x="674623" y="5091760"/>
            <a:ext cx="2017395" cy="300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GV: Đinh Doãn Phú </a:t>
            </a:r>
            <a:endParaRPr lang="vi-VN"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E937E8-A2F8-964F-99E7-64658B05845C}"/>
              </a:ext>
            </a:extLst>
          </p:cNvPr>
          <p:cNvSpPr txBox="1"/>
          <p:nvPr/>
        </p:nvSpPr>
        <p:spPr>
          <a:xfrm>
            <a:off x="610362" y="3506714"/>
            <a:ext cx="423866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2800" dirty="0">
                <a:solidFill>
                  <a:srgbClr val="36365B"/>
                </a:solidFill>
                <a:latin typeface="Calibri"/>
                <a:ea typeface="Calibri"/>
                <a:cs typeface="Calibri"/>
                <a:sym typeface="Calibri"/>
              </a:rPr>
              <a:t>Web Application and Spring</a:t>
            </a:r>
          </a:p>
          <a:p>
            <a:endParaRPr lang="en-V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Spring Framework</a:t>
            </a:r>
            <a:endParaRPr lang="en-VN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5BBBFA0-F9F7-7D18-9B51-920E25FB6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688" y="1192528"/>
            <a:ext cx="6456362" cy="501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48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Tools</a:t>
            </a:r>
            <a:endParaRPr lang="en-V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DD003-B4E1-7EE7-6E20-ABAB3F24B63C}"/>
              </a:ext>
            </a:extLst>
          </p:cNvPr>
          <p:cNvSpPr txBox="1"/>
          <p:nvPr/>
        </p:nvSpPr>
        <p:spPr>
          <a:xfrm>
            <a:off x="2190750" y="1759637"/>
            <a:ext cx="5038725" cy="4433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STS/plugin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Maven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Tomcat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Lombok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Git…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Postman</a:t>
            </a:r>
          </a:p>
        </p:txBody>
      </p:sp>
    </p:spTree>
    <p:extLst>
      <p:ext uri="{BB962C8B-B14F-4D97-AF65-F5344CB8AC3E}">
        <p14:creationId xmlns:p14="http://schemas.microsoft.com/office/powerpoint/2010/main" val="3027487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Spring MVC</a:t>
            </a:r>
            <a:endParaRPr lang="en-VN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00286A3-DA76-A62A-E40D-1D497A023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188" y="1214336"/>
            <a:ext cx="9239811" cy="564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881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3150" y="2616792"/>
            <a:ext cx="6907427" cy="1231106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rgbClr val="171717"/>
                </a:solidFill>
              </a:rPr>
              <a:t>Demo &amp; QA</a:t>
            </a:r>
            <a:endParaRPr lang="en-VN" sz="8000" dirty="0"/>
          </a:p>
        </p:txBody>
      </p:sp>
    </p:spTree>
    <p:extLst>
      <p:ext uri="{BB962C8B-B14F-4D97-AF65-F5344CB8AC3E}">
        <p14:creationId xmlns:p14="http://schemas.microsoft.com/office/powerpoint/2010/main" val="403965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3150" y="2616792"/>
            <a:ext cx="6907427" cy="1231106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rgbClr val="171717"/>
                </a:solidFill>
              </a:rPr>
              <a:t>Day 2</a:t>
            </a:r>
            <a:endParaRPr lang="en-VN" sz="8000" dirty="0"/>
          </a:p>
        </p:txBody>
      </p:sp>
    </p:spTree>
    <p:extLst>
      <p:ext uri="{BB962C8B-B14F-4D97-AF65-F5344CB8AC3E}">
        <p14:creationId xmlns:p14="http://schemas.microsoft.com/office/powerpoint/2010/main" val="2638939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1206500" y="397002"/>
            <a:ext cx="1419860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</a:t>
            </a:r>
            <a:endParaRPr sz="2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68" name="Google Shape;68;p2"/>
          <p:cNvGrpSpPr/>
          <p:nvPr/>
        </p:nvGrpSpPr>
        <p:grpSpPr>
          <a:xfrm>
            <a:off x="1761744" y="1318260"/>
            <a:ext cx="1161415" cy="1658620"/>
            <a:chOff x="1761744" y="1318260"/>
            <a:chExt cx="1161415" cy="1658620"/>
          </a:xfrm>
        </p:grpSpPr>
        <p:sp>
          <p:nvSpPr>
            <p:cNvPr id="69" name="Google Shape;69;p2"/>
            <p:cNvSpPr/>
            <p:nvPr/>
          </p:nvSpPr>
          <p:spPr>
            <a:xfrm>
              <a:off x="1761744" y="13182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580644" y="580643"/>
                  </a:lnTo>
                  <a:lnTo>
                    <a:pt x="0" y="0"/>
                  </a:lnTo>
                  <a:lnTo>
                    <a:pt x="0" y="1077467"/>
                  </a:lnTo>
                  <a:lnTo>
                    <a:pt x="580644" y="1658112"/>
                  </a:lnTo>
                  <a:lnTo>
                    <a:pt x="1161288" y="1077467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5B9BD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761744" y="13182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1161288" y="1077467"/>
                  </a:lnTo>
                  <a:lnTo>
                    <a:pt x="580644" y="1658112"/>
                  </a:lnTo>
                  <a:lnTo>
                    <a:pt x="0" y="1077467"/>
                  </a:lnTo>
                  <a:lnTo>
                    <a:pt x="0" y="0"/>
                  </a:lnTo>
                  <a:lnTo>
                    <a:pt x="580644" y="580643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5B9B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1749551" y="1319783"/>
            <a:ext cx="9214358" cy="3125978"/>
            <a:chOff x="1749551" y="1319783"/>
            <a:chExt cx="9214358" cy="3125978"/>
          </a:xfrm>
        </p:grpSpPr>
        <p:sp>
          <p:nvSpPr>
            <p:cNvPr id="73" name="Google Shape;73;p2"/>
            <p:cNvSpPr/>
            <p:nvPr/>
          </p:nvSpPr>
          <p:spPr>
            <a:xfrm>
              <a:off x="2910839" y="1319783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4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4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60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4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910839" y="1319783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60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4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4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5B9B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749551" y="2785872"/>
              <a:ext cx="1161415" cy="1659889"/>
            </a:xfrm>
            <a:custGeom>
              <a:avLst/>
              <a:gdLst/>
              <a:ahLst/>
              <a:cxnLst/>
              <a:rect l="l" t="t" r="r" b="b"/>
              <a:pathLst>
                <a:path w="1161414" h="1659889" extrusionOk="0">
                  <a:moveTo>
                    <a:pt x="1161288" y="0"/>
                  </a:moveTo>
                  <a:lnTo>
                    <a:pt x="580644" y="580643"/>
                  </a:lnTo>
                  <a:lnTo>
                    <a:pt x="0" y="0"/>
                  </a:lnTo>
                  <a:lnTo>
                    <a:pt x="0" y="1078991"/>
                  </a:lnTo>
                  <a:lnTo>
                    <a:pt x="580644" y="1659635"/>
                  </a:lnTo>
                  <a:lnTo>
                    <a:pt x="1161288" y="1078991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4DC58D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749551" y="2785872"/>
              <a:ext cx="1161415" cy="1659889"/>
            </a:xfrm>
            <a:custGeom>
              <a:avLst/>
              <a:gdLst/>
              <a:ahLst/>
              <a:cxnLst/>
              <a:rect l="l" t="t" r="r" b="b"/>
              <a:pathLst>
                <a:path w="1161414" h="1659889" extrusionOk="0">
                  <a:moveTo>
                    <a:pt x="1161288" y="0"/>
                  </a:moveTo>
                  <a:lnTo>
                    <a:pt x="1161288" y="1078991"/>
                  </a:lnTo>
                  <a:lnTo>
                    <a:pt x="580644" y="1659635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580644" y="580643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4DC58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8" name="Google Shape;78;p2"/>
          <p:cNvGrpSpPr/>
          <p:nvPr/>
        </p:nvGrpSpPr>
        <p:grpSpPr>
          <a:xfrm>
            <a:off x="1749551" y="2785872"/>
            <a:ext cx="9214358" cy="3124708"/>
            <a:chOff x="1749551" y="2785872"/>
            <a:chExt cx="9214358" cy="3124708"/>
          </a:xfrm>
        </p:grpSpPr>
        <p:sp>
          <p:nvSpPr>
            <p:cNvPr id="79" name="Google Shape;79;p2"/>
            <p:cNvSpPr/>
            <p:nvPr/>
          </p:nvSpPr>
          <p:spPr>
            <a:xfrm>
              <a:off x="2910839" y="27858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4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4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59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4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10839" y="27858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59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4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4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4DC58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749551" y="42519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580644" y="580644"/>
                  </a:lnTo>
                  <a:lnTo>
                    <a:pt x="0" y="0"/>
                  </a:lnTo>
                  <a:lnTo>
                    <a:pt x="0" y="1077467"/>
                  </a:lnTo>
                  <a:lnTo>
                    <a:pt x="580644" y="1658112"/>
                  </a:lnTo>
                  <a:lnTo>
                    <a:pt x="1161288" y="1077467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6FAC4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749551" y="42519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1161288" y="1077467"/>
                  </a:lnTo>
                  <a:lnTo>
                    <a:pt x="580644" y="1658112"/>
                  </a:lnTo>
                  <a:lnTo>
                    <a:pt x="0" y="1077467"/>
                  </a:lnTo>
                  <a:lnTo>
                    <a:pt x="0" y="0"/>
                  </a:lnTo>
                  <a:lnTo>
                    <a:pt x="580644" y="580644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6FAC4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>
            <a:off x="2903219" y="4233672"/>
            <a:ext cx="8053070" cy="1079500"/>
            <a:chOff x="2903219" y="4233672"/>
            <a:chExt cx="8053070" cy="1079500"/>
          </a:xfrm>
        </p:grpSpPr>
        <p:sp>
          <p:nvSpPr>
            <p:cNvPr id="85" name="Google Shape;85;p2"/>
            <p:cNvSpPr/>
            <p:nvPr/>
          </p:nvSpPr>
          <p:spPr>
            <a:xfrm>
              <a:off x="2903219" y="42336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3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3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59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3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903219" y="42336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59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3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3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6FAC4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2"/>
          <p:cNvSpPr txBox="1">
            <a:spLocks noGrp="1"/>
          </p:cNvSpPr>
          <p:nvPr>
            <p:ph type="title"/>
          </p:nvPr>
        </p:nvSpPr>
        <p:spPr>
          <a:xfrm>
            <a:off x="2966465" y="1508201"/>
            <a:ext cx="7264929" cy="62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71717"/>
                </a:solidFill>
              </a:rPr>
              <a:t>RESTful API</a:t>
            </a:r>
            <a:endParaRPr sz="4000" dirty="0"/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dirty="0"/>
          </a:p>
        </p:txBody>
      </p:sp>
      <p:sp>
        <p:nvSpPr>
          <p:cNvPr id="90" name="Google Shape;90;p2"/>
          <p:cNvSpPr txBox="1"/>
          <p:nvPr/>
        </p:nvSpPr>
        <p:spPr>
          <a:xfrm>
            <a:off x="2952114" y="2941396"/>
            <a:ext cx="753745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Spring Boot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966466" y="4487926"/>
            <a:ext cx="5641975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Thymeleaf</a:t>
            </a:r>
            <a:r>
              <a:rPr lang="en-US" sz="40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&amp; Demo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42156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Stateless and stateful</a:t>
            </a:r>
            <a:endParaRPr lang="en-VN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0782F1D-142D-C80B-B7E4-2061611C3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179194"/>
            <a:ext cx="9525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098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REST API Design</a:t>
            </a:r>
            <a:endParaRPr lang="en-VN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6DB2B6-F149-EC96-FBD1-F356481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693" y="1483200"/>
            <a:ext cx="10014183" cy="42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928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REST API</a:t>
            </a:r>
            <a:endParaRPr lang="en-VN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E3AD1EE-42F2-98F8-4B9C-F75110F3AE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2971048"/>
              </p:ext>
            </p:extLst>
          </p:nvPr>
        </p:nvGraphicFramePr>
        <p:xfrm>
          <a:off x="2203449" y="1507617"/>
          <a:ext cx="8112125" cy="46307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27589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Status code</a:t>
            </a:r>
            <a:endParaRPr lang="en-V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70179F-BFCA-E3DF-61F7-84A0E8F43627}"/>
              </a:ext>
            </a:extLst>
          </p:cNvPr>
          <p:cNvSpPr txBox="1"/>
          <p:nvPr/>
        </p:nvSpPr>
        <p:spPr>
          <a:xfrm>
            <a:off x="1285874" y="1507617"/>
            <a:ext cx="871537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200 OK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400 Bad request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22222"/>
                </a:solidFill>
                <a:latin typeface="+mn-lt"/>
              </a:rPr>
              <a:t> 404 Not found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500 Internal Server Error</a:t>
            </a:r>
          </a:p>
        </p:txBody>
      </p:sp>
    </p:spTree>
    <p:extLst>
      <p:ext uri="{BB962C8B-B14F-4D97-AF65-F5344CB8AC3E}">
        <p14:creationId xmlns:p14="http://schemas.microsoft.com/office/powerpoint/2010/main" val="3503798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3150" y="2616792"/>
            <a:ext cx="6907427" cy="1231106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rgbClr val="171717"/>
                </a:solidFill>
              </a:rPr>
              <a:t>Day 1</a:t>
            </a:r>
            <a:endParaRPr lang="en-VN" sz="8000" dirty="0"/>
          </a:p>
        </p:txBody>
      </p:sp>
    </p:spTree>
    <p:extLst>
      <p:ext uri="{BB962C8B-B14F-4D97-AF65-F5344CB8AC3E}">
        <p14:creationId xmlns:p14="http://schemas.microsoft.com/office/powerpoint/2010/main" val="2137172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Http method</a:t>
            </a:r>
            <a:endParaRPr lang="en-V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2C229E-8FAB-C1FD-B440-19D81BFEDDE3}"/>
              </a:ext>
            </a:extLst>
          </p:cNvPr>
          <p:cNvSpPr txBox="1"/>
          <p:nvPr/>
        </p:nvSpPr>
        <p:spPr>
          <a:xfrm>
            <a:off x="1285874" y="1507617"/>
            <a:ext cx="871537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GET (SELECT): return one or list Resource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POST (CREATE): create new Resource.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PUT (UPDATE): update Resource.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DELETE (DELETE): Delete a Resource.</a:t>
            </a:r>
          </a:p>
        </p:txBody>
      </p:sp>
    </p:spTree>
    <p:extLst>
      <p:ext uri="{BB962C8B-B14F-4D97-AF65-F5344CB8AC3E}">
        <p14:creationId xmlns:p14="http://schemas.microsoft.com/office/powerpoint/2010/main" val="1250939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Spring boot</a:t>
            </a:r>
            <a:endParaRPr lang="en-VN" dirty="0"/>
          </a:p>
        </p:txBody>
      </p:sp>
      <p:pic>
        <p:nvPicPr>
          <p:cNvPr id="4" name="Picture 3" descr="A picture containing text, melon&#10;&#10;Description automatically generated">
            <a:extLst>
              <a:ext uri="{FF2B5EF4-FFF2-40B4-BE49-F238E27FC236}">
                <a16:creationId xmlns:a16="http://schemas.microsoft.com/office/drawing/2014/main" id="{3B980B61-B104-069B-BE4D-0626412EF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464" y="1543939"/>
            <a:ext cx="102616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86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Spring boot - Config</a:t>
            </a:r>
            <a:endParaRPr lang="en-VN" dirty="0"/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F08AF4FE-79A2-0404-FE36-16372E879C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8" b="7628"/>
          <a:stretch/>
        </p:blipFill>
        <p:spPr>
          <a:xfrm>
            <a:off x="4044000" y="1377000"/>
            <a:ext cx="4104000" cy="41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61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Spring boot - Example</a:t>
            </a:r>
            <a:endParaRPr lang="en-V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536CE7-A87D-04B3-2498-F6622CEAF4F5}"/>
              </a:ext>
            </a:extLst>
          </p:cNvPr>
          <p:cNvSpPr txBox="1"/>
          <p:nvPr/>
        </p:nvSpPr>
        <p:spPr>
          <a:xfrm>
            <a:off x="1943099" y="1320025"/>
            <a:ext cx="3300413" cy="3244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VN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2800" dirty="0"/>
              <a:t>GET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2800" dirty="0"/>
              <a:t>POST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2800" dirty="0"/>
              <a:t>PUT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2800" dirty="0"/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20231023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Spring boot - Example</a:t>
            </a:r>
            <a:endParaRPr lang="en-V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536CE7-A87D-04B3-2498-F6622CEAF4F5}"/>
              </a:ext>
            </a:extLst>
          </p:cNvPr>
          <p:cNvSpPr txBox="1"/>
          <p:nvPr/>
        </p:nvSpPr>
        <p:spPr>
          <a:xfrm>
            <a:off x="1943099" y="1320025"/>
            <a:ext cx="3300413" cy="1305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VN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2800" dirty="0"/>
              <a:t>Thymeleaf</a:t>
            </a:r>
          </a:p>
        </p:txBody>
      </p:sp>
    </p:spTree>
    <p:extLst>
      <p:ext uri="{BB962C8B-B14F-4D97-AF65-F5344CB8AC3E}">
        <p14:creationId xmlns:p14="http://schemas.microsoft.com/office/powerpoint/2010/main" val="36065254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3150" y="2616792"/>
            <a:ext cx="6907427" cy="1231106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rgbClr val="171717"/>
                </a:solidFill>
              </a:rPr>
              <a:t>Day 3</a:t>
            </a:r>
            <a:endParaRPr lang="en-VN" sz="8000" dirty="0"/>
          </a:p>
        </p:txBody>
      </p:sp>
    </p:spTree>
    <p:extLst>
      <p:ext uri="{BB962C8B-B14F-4D97-AF65-F5344CB8AC3E}">
        <p14:creationId xmlns:p14="http://schemas.microsoft.com/office/powerpoint/2010/main" val="26515212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IOC Container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627505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Dependency Injection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38144567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AOP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598568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ANNOTATION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330585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1206500" y="397002"/>
            <a:ext cx="1419860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</a:t>
            </a:r>
            <a:endParaRPr sz="2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68" name="Google Shape;68;p2"/>
          <p:cNvGrpSpPr/>
          <p:nvPr/>
        </p:nvGrpSpPr>
        <p:grpSpPr>
          <a:xfrm>
            <a:off x="1761744" y="1318260"/>
            <a:ext cx="1161415" cy="1658620"/>
            <a:chOff x="1761744" y="1318260"/>
            <a:chExt cx="1161415" cy="1658620"/>
          </a:xfrm>
        </p:grpSpPr>
        <p:sp>
          <p:nvSpPr>
            <p:cNvPr id="69" name="Google Shape;69;p2"/>
            <p:cNvSpPr/>
            <p:nvPr/>
          </p:nvSpPr>
          <p:spPr>
            <a:xfrm>
              <a:off x="1761744" y="13182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580644" y="580643"/>
                  </a:lnTo>
                  <a:lnTo>
                    <a:pt x="0" y="0"/>
                  </a:lnTo>
                  <a:lnTo>
                    <a:pt x="0" y="1077467"/>
                  </a:lnTo>
                  <a:lnTo>
                    <a:pt x="580644" y="1658112"/>
                  </a:lnTo>
                  <a:lnTo>
                    <a:pt x="1161288" y="1077467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5B9BD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761744" y="13182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1161288" y="1077467"/>
                  </a:lnTo>
                  <a:lnTo>
                    <a:pt x="580644" y="1658112"/>
                  </a:lnTo>
                  <a:lnTo>
                    <a:pt x="0" y="1077467"/>
                  </a:lnTo>
                  <a:lnTo>
                    <a:pt x="0" y="0"/>
                  </a:lnTo>
                  <a:lnTo>
                    <a:pt x="580644" y="580643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5B9B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1749551" y="1319783"/>
            <a:ext cx="9214358" cy="3125978"/>
            <a:chOff x="1749551" y="1319783"/>
            <a:chExt cx="9214358" cy="3125978"/>
          </a:xfrm>
        </p:grpSpPr>
        <p:sp>
          <p:nvSpPr>
            <p:cNvPr id="73" name="Google Shape;73;p2"/>
            <p:cNvSpPr/>
            <p:nvPr/>
          </p:nvSpPr>
          <p:spPr>
            <a:xfrm>
              <a:off x="2910839" y="1319783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4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4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60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4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910839" y="1319783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60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4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4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5B9B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749551" y="2785872"/>
              <a:ext cx="1161415" cy="1659889"/>
            </a:xfrm>
            <a:custGeom>
              <a:avLst/>
              <a:gdLst/>
              <a:ahLst/>
              <a:cxnLst/>
              <a:rect l="l" t="t" r="r" b="b"/>
              <a:pathLst>
                <a:path w="1161414" h="1659889" extrusionOk="0">
                  <a:moveTo>
                    <a:pt x="1161288" y="0"/>
                  </a:moveTo>
                  <a:lnTo>
                    <a:pt x="580644" y="580643"/>
                  </a:lnTo>
                  <a:lnTo>
                    <a:pt x="0" y="0"/>
                  </a:lnTo>
                  <a:lnTo>
                    <a:pt x="0" y="1078991"/>
                  </a:lnTo>
                  <a:lnTo>
                    <a:pt x="580644" y="1659635"/>
                  </a:lnTo>
                  <a:lnTo>
                    <a:pt x="1161288" y="1078991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4DC58D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749551" y="2785872"/>
              <a:ext cx="1161415" cy="1659889"/>
            </a:xfrm>
            <a:custGeom>
              <a:avLst/>
              <a:gdLst/>
              <a:ahLst/>
              <a:cxnLst/>
              <a:rect l="l" t="t" r="r" b="b"/>
              <a:pathLst>
                <a:path w="1161414" h="1659889" extrusionOk="0">
                  <a:moveTo>
                    <a:pt x="1161288" y="0"/>
                  </a:moveTo>
                  <a:lnTo>
                    <a:pt x="1161288" y="1078991"/>
                  </a:lnTo>
                  <a:lnTo>
                    <a:pt x="580644" y="1659635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580644" y="580643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4DC58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8" name="Google Shape;78;p2"/>
          <p:cNvGrpSpPr/>
          <p:nvPr/>
        </p:nvGrpSpPr>
        <p:grpSpPr>
          <a:xfrm>
            <a:off x="1749551" y="2785872"/>
            <a:ext cx="9214358" cy="3124708"/>
            <a:chOff x="1749551" y="2785872"/>
            <a:chExt cx="9214358" cy="3124708"/>
          </a:xfrm>
        </p:grpSpPr>
        <p:sp>
          <p:nvSpPr>
            <p:cNvPr id="79" name="Google Shape;79;p2"/>
            <p:cNvSpPr/>
            <p:nvPr/>
          </p:nvSpPr>
          <p:spPr>
            <a:xfrm>
              <a:off x="2910839" y="27858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4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4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59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4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10839" y="27858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59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4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4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4DC58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749551" y="42519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580644" y="580644"/>
                  </a:lnTo>
                  <a:lnTo>
                    <a:pt x="0" y="0"/>
                  </a:lnTo>
                  <a:lnTo>
                    <a:pt x="0" y="1077467"/>
                  </a:lnTo>
                  <a:lnTo>
                    <a:pt x="580644" y="1658112"/>
                  </a:lnTo>
                  <a:lnTo>
                    <a:pt x="1161288" y="1077467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6FAC4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749551" y="42519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1161288" y="1077467"/>
                  </a:lnTo>
                  <a:lnTo>
                    <a:pt x="580644" y="1658112"/>
                  </a:lnTo>
                  <a:lnTo>
                    <a:pt x="0" y="1077467"/>
                  </a:lnTo>
                  <a:lnTo>
                    <a:pt x="0" y="0"/>
                  </a:lnTo>
                  <a:lnTo>
                    <a:pt x="580644" y="580644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6FAC4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>
            <a:off x="2903219" y="4233672"/>
            <a:ext cx="8053070" cy="1079500"/>
            <a:chOff x="2903219" y="4233672"/>
            <a:chExt cx="8053070" cy="1079500"/>
          </a:xfrm>
        </p:grpSpPr>
        <p:sp>
          <p:nvSpPr>
            <p:cNvPr id="85" name="Google Shape;85;p2"/>
            <p:cNvSpPr/>
            <p:nvPr/>
          </p:nvSpPr>
          <p:spPr>
            <a:xfrm>
              <a:off x="2903219" y="42336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3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3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59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3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903219" y="42336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59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3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3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6FAC4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2"/>
          <p:cNvSpPr txBox="1">
            <a:spLocks noGrp="1"/>
          </p:cNvSpPr>
          <p:nvPr>
            <p:ph type="title"/>
          </p:nvPr>
        </p:nvSpPr>
        <p:spPr>
          <a:xfrm>
            <a:off x="2966465" y="1508201"/>
            <a:ext cx="7264929" cy="62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71717"/>
                </a:solidFill>
              </a:rPr>
              <a:t>Web Application Architecture</a:t>
            </a:r>
            <a:endParaRPr sz="4000" dirty="0"/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 dirty="0"/>
          </a:p>
        </p:txBody>
      </p:sp>
      <p:sp>
        <p:nvSpPr>
          <p:cNvPr id="90" name="Google Shape;90;p2"/>
          <p:cNvSpPr txBox="1"/>
          <p:nvPr/>
        </p:nvSpPr>
        <p:spPr>
          <a:xfrm>
            <a:off x="2952114" y="2941396"/>
            <a:ext cx="753745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Spring framework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966466" y="4487926"/>
            <a:ext cx="5641975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Setup &amp; Demo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" name="Google Shape;481;p40"/>
          <p:cNvGrpSpPr/>
          <p:nvPr/>
        </p:nvGrpSpPr>
        <p:grpSpPr>
          <a:xfrm>
            <a:off x="553212" y="990599"/>
            <a:ext cx="11131676" cy="55244"/>
            <a:chOff x="553212" y="990599"/>
            <a:chExt cx="11131676" cy="55244"/>
          </a:xfrm>
        </p:grpSpPr>
        <p:sp>
          <p:nvSpPr>
            <p:cNvPr id="482" name="Google Shape;482;p40"/>
            <p:cNvSpPr/>
            <p:nvPr/>
          </p:nvSpPr>
          <p:spPr>
            <a:xfrm>
              <a:off x="4977383" y="990599"/>
              <a:ext cx="6707505" cy="55244"/>
            </a:xfrm>
            <a:custGeom>
              <a:avLst/>
              <a:gdLst/>
              <a:ahLst/>
              <a:cxnLst/>
              <a:rect l="l" t="t" r="r" b="b"/>
              <a:pathLst>
                <a:path w="6707505" h="55244" extrusionOk="0">
                  <a:moveTo>
                    <a:pt x="6707123" y="0"/>
                  </a:moveTo>
                  <a:lnTo>
                    <a:pt x="0" y="0"/>
                  </a:lnTo>
                  <a:lnTo>
                    <a:pt x="0" y="54863"/>
                  </a:lnTo>
                  <a:lnTo>
                    <a:pt x="6707123" y="54863"/>
                  </a:lnTo>
                  <a:lnTo>
                    <a:pt x="6707123" y="0"/>
                  </a:lnTo>
                  <a:close/>
                </a:path>
              </a:pathLst>
            </a:custGeom>
            <a:solidFill>
              <a:srgbClr val="00AF5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4977383" y="990599"/>
              <a:ext cx="6707505" cy="55244"/>
            </a:xfrm>
            <a:custGeom>
              <a:avLst/>
              <a:gdLst/>
              <a:ahLst/>
              <a:cxnLst/>
              <a:rect l="l" t="t" r="r" b="b"/>
              <a:pathLst>
                <a:path w="6707505" h="55244" extrusionOk="0">
                  <a:moveTo>
                    <a:pt x="0" y="54863"/>
                  </a:moveTo>
                  <a:lnTo>
                    <a:pt x="6707123" y="54863"/>
                  </a:lnTo>
                  <a:lnTo>
                    <a:pt x="6707123" y="0"/>
                  </a:lnTo>
                  <a:lnTo>
                    <a:pt x="0" y="0"/>
                  </a:lnTo>
                  <a:lnTo>
                    <a:pt x="0" y="54863"/>
                  </a:lnTo>
                  <a:close/>
                </a:path>
              </a:pathLst>
            </a:custGeom>
            <a:noFill/>
            <a:ln w="12175" cap="flat" cmpd="sng">
              <a:solidFill>
                <a:srgbClr val="00AF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3014472" y="990599"/>
              <a:ext cx="1963420" cy="55244"/>
            </a:xfrm>
            <a:custGeom>
              <a:avLst/>
              <a:gdLst/>
              <a:ahLst/>
              <a:cxnLst/>
              <a:rect l="l" t="t" r="r" b="b"/>
              <a:pathLst>
                <a:path w="1963420" h="55244" extrusionOk="0">
                  <a:moveTo>
                    <a:pt x="1962912" y="0"/>
                  </a:moveTo>
                  <a:lnTo>
                    <a:pt x="0" y="0"/>
                  </a:lnTo>
                  <a:lnTo>
                    <a:pt x="0" y="54863"/>
                  </a:lnTo>
                  <a:lnTo>
                    <a:pt x="1962912" y="54863"/>
                  </a:lnTo>
                  <a:lnTo>
                    <a:pt x="1962912" y="0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3014472" y="990599"/>
              <a:ext cx="1963420" cy="55244"/>
            </a:xfrm>
            <a:custGeom>
              <a:avLst/>
              <a:gdLst/>
              <a:ahLst/>
              <a:cxnLst/>
              <a:rect l="l" t="t" r="r" b="b"/>
              <a:pathLst>
                <a:path w="1963420" h="55244" extrusionOk="0">
                  <a:moveTo>
                    <a:pt x="0" y="54863"/>
                  </a:moveTo>
                  <a:lnTo>
                    <a:pt x="1962912" y="54863"/>
                  </a:lnTo>
                  <a:lnTo>
                    <a:pt x="1962912" y="0"/>
                  </a:lnTo>
                  <a:lnTo>
                    <a:pt x="0" y="0"/>
                  </a:lnTo>
                  <a:lnTo>
                    <a:pt x="0" y="54863"/>
                  </a:lnTo>
                  <a:close/>
                </a:path>
              </a:pathLst>
            </a:custGeom>
            <a:noFill/>
            <a:ln w="12175" cap="flat" cmpd="sng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553212" y="990599"/>
              <a:ext cx="2452370" cy="55244"/>
            </a:xfrm>
            <a:custGeom>
              <a:avLst/>
              <a:gdLst/>
              <a:ahLst/>
              <a:cxnLst/>
              <a:rect l="l" t="t" r="r" b="b"/>
              <a:pathLst>
                <a:path w="2452370" h="55244" extrusionOk="0">
                  <a:moveTo>
                    <a:pt x="2452116" y="0"/>
                  </a:moveTo>
                  <a:lnTo>
                    <a:pt x="0" y="0"/>
                  </a:lnTo>
                  <a:lnTo>
                    <a:pt x="0" y="54863"/>
                  </a:lnTo>
                  <a:lnTo>
                    <a:pt x="2452116" y="54863"/>
                  </a:lnTo>
                  <a:lnTo>
                    <a:pt x="2452116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553212" y="990599"/>
              <a:ext cx="2452370" cy="55244"/>
            </a:xfrm>
            <a:custGeom>
              <a:avLst/>
              <a:gdLst/>
              <a:ahLst/>
              <a:cxnLst/>
              <a:rect l="l" t="t" r="r" b="b"/>
              <a:pathLst>
                <a:path w="2452370" h="55244" extrusionOk="0">
                  <a:moveTo>
                    <a:pt x="0" y="54863"/>
                  </a:moveTo>
                  <a:lnTo>
                    <a:pt x="2452116" y="54863"/>
                  </a:lnTo>
                  <a:lnTo>
                    <a:pt x="2452116" y="0"/>
                  </a:lnTo>
                  <a:lnTo>
                    <a:pt x="0" y="0"/>
                  </a:lnTo>
                  <a:lnTo>
                    <a:pt x="0" y="54863"/>
                  </a:lnTo>
                  <a:close/>
                </a:path>
              </a:pathLst>
            </a:custGeom>
            <a:noFill/>
            <a:ln w="12175" cap="flat" cmpd="sng">
              <a:solidFill>
                <a:srgbClr val="006FC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8" name="Google Shape;488;p40"/>
          <p:cNvSpPr/>
          <p:nvPr/>
        </p:nvSpPr>
        <p:spPr>
          <a:xfrm>
            <a:off x="280514" y="172212"/>
            <a:ext cx="892909" cy="6019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40"/>
          <p:cNvSpPr txBox="1"/>
          <p:nvPr/>
        </p:nvSpPr>
        <p:spPr>
          <a:xfrm>
            <a:off x="1315974" y="352120"/>
            <a:ext cx="913765" cy="483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Q&amp;A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0" name="Google Shape;490;p40"/>
          <p:cNvSpPr/>
          <p:nvPr/>
        </p:nvSpPr>
        <p:spPr>
          <a:xfrm>
            <a:off x="3267455" y="1839467"/>
            <a:ext cx="5250180" cy="313943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40"/>
          <p:cNvSpPr txBox="1"/>
          <p:nvPr/>
        </p:nvSpPr>
        <p:spPr>
          <a:xfrm>
            <a:off x="11922886" y="6595154"/>
            <a:ext cx="216535" cy="167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" name="Google Shape;497;p4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98" name="Google Shape;498;p41"/>
            <p:cNvSpPr/>
            <p:nvPr/>
          </p:nvSpPr>
          <p:spPr>
            <a:xfrm>
              <a:off x="0" y="0"/>
              <a:ext cx="12192000" cy="6857999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4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41"/>
            <p:cNvSpPr/>
            <p:nvPr/>
          </p:nvSpPr>
          <p:spPr>
            <a:xfrm>
              <a:off x="6254496" y="0"/>
              <a:ext cx="5937504" cy="6857998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41"/>
            <p:cNvSpPr/>
            <p:nvPr/>
          </p:nvSpPr>
          <p:spPr>
            <a:xfrm>
              <a:off x="580644" y="1424939"/>
              <a:ext cx="3762755" cy="2276856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41"/>
            <p:cNvSpPr/>
            <p:nvPr/>
          </p:nvSpPr>
          <p:spPr>
            <a:xfrm>
              <a:off x="683145" y="4050029"/>
              <a:ext cx="4146537" cy="496569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4451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Web Application Architecture</a:t>
            </a:r>
            <a:endParaRPr lang="en-VN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C413645-0777-34CA-89F3-D966C3ACD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346" y="1393127"/>
            <a:ext cx="8499904" cy="498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47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4451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Web Application Architecture</a:t>
            </a:r>
            <a:endParaRPr lang="en-V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5ACDF-87CA-2159-ABF4-981C57414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776" y="1377088"/>
            <a:ext cx="8576447" cy="501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19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Model of Web App Architecture</a:t>
            </a:r>
            <a:endParaRPr lang="en-VN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652FD58-7B55-8D99-0337-2DEF54739E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0612585"/>
              </p:ext>
            </p:extLst>
          </p:nvPr>
        </p:nvGraphicFramePr>
        <p:xfrm>
          <a:off x="2656702" y="1618735"/>
          <a:ext cx="7503297" cy="4519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18186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Type of Web App Architecture</a:t>
            </a:r>
            <a:endParaRPr lang="en-VN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652FD58-7B55-8D99-0337-2DEF54739E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4517"/>
              </p:ext>
            </p:extLst>
          </p:nvPr>
        </p:nvGraphicFramePr>
        <p:xfrm>
          <a:off x="2656702" y="1618735"/>
          <a:ext cx="7503297" cy="4519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85114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b="0" dirty="0"/>
              <a:t>Spring framework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4137109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1477328"/>
          </a:xfrm>
        </p:spPr>
        <p:txBody>
          <a:bodyPr/>
          <a:lstStyle/>
          <a:p>
            <a:pPr algn="ctr"/>
            <a:r>
              <a:rPr lang="en-US" b="0" dirty="0"/>
              <a:t>Advantages of Spring Framework</a:t>
            </a:r>
            <a:br>
              <a:rPr lang="en-US" b="0" dirty="0"/>
            </a:br>
            <a:br>
              <a:rPr lang="en-US" dirty="0"/>
            </a:br>
            <a:endParaRPr lang="en-VN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0B7C0D4-6290-67F1-9C7E-5E9CB5279502}"/>
              </a:ext>
            </a:extLst>
          </p:cNvPr>
          <p:cNvGraphicFramePr/>
          <p:nvPr/>
        </p:nvGraphicFramePr>
        <p:xfrm>
          <a:off x="2032000" y="1285875"/>
          <a:ext cx="7956550" cy="48524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1363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2603</TotalTime>
  <Words>482</Words>
  <Application>Microsoft Macintosh PowerPoint</Application>
  <PresentationFormat>Widescreen</PresentationFormat>
  <Paragraphs>207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Times New Roman</vt:lpstr>
      <vt:lpstr>Office Theme</vt:lpstr>
      <vt:lpstr>PowerPoint Presentation</vt:lpstr>
      <vt:lpstr>Day 1</vt:lpstr>
      <vt:lpstr>Web Application Architecture</vt:lpstr>
      <vt:lpstr>Web Application Architecture</vt:lpstr>
      <vt:lpstr>Web Application Architecture</vt:lpstr>
      <vt:lpstr>Model of Web App Architecture</vt:lpstr>
      <vt:lpstr>Type of Web App Architecture</vt:lpstr>
      <vt:lpstr>Spring framework</vt:lpstr>
      <vt:lpstr>Advantages of Spring Framework  </vt:lpstr>
      <vt:lpstr>Spring Framework</vt:lpstr>
      <vt:lpstr>Tools</vt:lpstr>
      <vt:lpstr>Spring MVC</vt:lpstr>
      <vt:lpstr>Demo &amp; QA</vt:lpstr>
      <vt:lpstr>Day 2</vt:lpstr>
      <vt:lpstr>RESTful API</vt:lpstr>
      <vt:lpstr>Stateless and stateful</vt:lpstr>
      <vt:lpstr>REST API Design</vt:lpstr>
      <vt:lpstr>REST API</vt:lpstr>
      <vt:lpstr>Status code</vt:lpstr>
      <vt:lpstr>Http method</vt:lpstr>
      <vt:lpstr>Spring boot</vt:lpstr>
      <vt:lpstr>Spring boot - Config</vt:lpstr>
      <vt:lpstr>Spring boot - Example</vt:lpstr>
      <vt:lpstr>Spring boot - Example</vt:lpstr>
      <vt:lpstr>Day 3</vt:lpstr>
      <vt:lpstr>IOC Container</vt:lpstr>
      <vt:lpstr>Dependency Injection</vt:lpstr>
      <vt:lpstr>AOP</vt:lpstr>
      <vt:lpstr>ANNOTATION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Đặng Thảo</dc:creator>
  <cp:lastModifiedBy>ディン ドアン・フー</cp:lastModifiedBy>
  <cp:revision>6</cp:revision>
  <dcterms:created xsi:type="dcterms:W3CDTF">2022-02-27T10:11:01Z</dcterms:created>
  <dcterms:modified xsi:type="dcterms:W3CDTF">2022-04-21T07:11:31Z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2021-06-16T00:00:00Z</vt:filetime>
  </property>
  <property fmtid="{D5CDD505-2E9C-101B-9397-08002B2CF9AE}" pid="3" name="Creator">
    <vt:lpwstr>Foxit Software Inc.</vt:lpwstr>
  </property>
  <property fmtid="{D5CDD505-2E9C-101B-9397-08002B2CF9AE}" pid="4" name="LastSaved">
    <vt:filetime>2022-02-27T00:00:00Z</vt:filetime>
  </property>
</Properties>
</file>